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9" r:id="rId2"/>
    <p:sldId id="258" r:id="rId3"/>
    <p:sldId id="303" r:id="rId4"/>
    <p:sldId id="304" r:id="rId5"/>
    <p:sldId id="305" r:id="rId6"/>
    <p:sldId id="347" r:id="rId7"/>
    <p:sldId id="348" r:id="rId8"/>
    <p:sldId id="349" r:id="rId9"/>
    <p:sldId id="363" r:id="rId10"/>
    <p:sldId id="362" r:id="rId11"/>
    <p:sldId id="364" r:id="rId12"/>
    <p:sldId id="350" r:id="rId13"/>
    <p:sldId id="357" r:id="rId14"/>
    <p:sldId id="360" r:id="rId15"/>
    <p:sldId id="359" r:id="rId16"/>
    <p:sldId id="351" r:id="rId17"/>
    <p:sldId id="352" r:id="rId18"/>
    <p:sldId id="353" r:id="rId19"/>
    <p:sldId id="354" r:id="rId20"/>
    <p:sldId id="367" r:id="rId21"/>
    <p:sldId id="355" r:id="rId22"/>
    <p:sldId id="368" r:id="rId23"/>
    <p:sldId id="369" r:id="rId24"/>
    <p:sldId id="370" r:id="rId25"/>
    <p:sldId id="371" r:id="rId26"/>
    <p:sldId id="358" r:id="rId27"/>
    <p:sldId id="372" r:id="rId28"/>
    <p:sldId id="36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14FAED-692D-4EA4-A922-BA8F66E91085}" v="76" dt="2025-08-19T16:49:40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종현 김" userId="4e62a0cd71f6508f" providerId="LiveId" clId="{BF14FAED-692D-4EA4-A922-BA8F66E91085}"/>
    <pc:docChg chg="undo custSel addSld delSld modSld sldOrd">
      <pc:chgData name="종현 김" userId="4e62a0cd71f6508f" providerId="LiveId" clId="{BF14FAED-692D-4EA4-A922-BA8F66E91085}" dt="2025-08-19T16:52:40.883" v="5647" actId="20577"/>
      <pc:docMkLst>
        <pc:docMk/>
      </pc:docMkLst>
      <pc:sldChg chg="addSp delSp modSp mod">
        <pc:chgData name="종현 김" userId="4e62a0cd71f6508f" providerId="LiveId" clId="{BF14FAED-692D-4EA4-A922-BA8F66E91085}" dt="2025-08-18T13:23:58.752" v="449" actId="20577"/>
        <pc:sldMkLst>
          <pc:docMk/>
          <pc:sldMk cId="625091368" sldId="303"/>
        </pc:sldMkLst>
        <pc:spChg chg="mod">
          <ac:chgData name="종현 김" userId="4e62a0cd71f6508f" providerId="LiveId" clId="{BF14FAED-692D-4EA4-A922-BA8F66E91085}" dt="2025-08-18T13:23:58.752" v="449" actId="20577"/>
          <ac:spMkLst>
            <pc:docMk/>
            <pc:sldMk cId="625091368" sldId="303"/>
            <ac:spMk id="6" creationId="{4D7752D0-F6B1-D2CE-B288-27FBFEB8840D}"/>
          </ac:spMkLst>
        </pc:spChg>
        <pc:picChg chg="add mod">
          <ac:chgData name="종현 김" userId="4e62a0cd71f6508f" providerId="LiveId" clId="{BF14FAED-692D-4EA4-A922-BA8F66E91085}" dt="2025-08-18T13:15:54.559" v="11" actId="14100"/>
          <ac:picMkLst>
            <pc:docMk/>
            <pc:sldMk cId="625091368" sldId="303"/>
            <ac:picMk id="5" creationId="{13D60390-34F9-2B41-782D-85742B6C32BB}"/>
          </ac:picMkLst>
        </pc:picChg>
        <pc:picChg chg="del">
          <ac:chgData name="종현 김" userId="4e62a0cd71f6508f" providerId="LiveId" clId="{BF14FAED-692D-4EA4-A922-BA8F66E91085}" dt="2025-08-18T13:15:25.958" v="0" actId="478"/>
          <ac:picMkLst>
            <pc:docMk/>
            <pc:sldMk cId="625091368" sldId="303"/>
            <ac:picMk id="7" creationId="{105EDA21-3C89-D5E8-EDA0-8D217C314A89}"/>
          </ac:picMkLst>
        </pc:picChg>
        <pc:picChg chg="add mod">
          <ac:chgData name="종현 김" userId="4e62a0cd71f6508f" providerId="LiveId" clId="{BF14FAED-692D-4EA4-A922-BA8F66E91085}" dt="2025-08-18T13:15:56.933" v="12" actId="1076"/>
          <ac:picMkLst>
            <pc:docMk/>
            <pc:sldMk cId="625091368" sldId="303"/>
            <ac:picMk id="9" creationId="{603A8DEA-35D1-08AB-CE1C-C1F5DC636FEA}"/>
          </ac:picMkLst>
        </pc:picChg>
      </pc:sldChg>
      <pc:sldChg chg="addSp modSp mod">
        <pc:chgData name="종현 김" userId="4e62a0cd71f6508f" providerId="LiveId" clId="{BF14FAED-692D-4EA4-A922-BA8F66E91085}" dt="2025-08-19T16:51:18.806" v="5534" actId="20577"/>
        <pc:sldMkLst>
          <pc:docMk/>
          <pc:sldMk cId="3717279242" sldId="304"/>
        </pc:sldMkLst>
        <pc:spChg chg="mod">
          <ac:chgData name="종현 김" userId="4e62a0cd71f6508f" providerId="LiveId" clId="{BF14FAED-692D-4EA4-A922-BA8F66E91085}" dt="2025-08-19T16:51:18.806" v="5534" actId="20577"/>
          <ac:spMkLst>
            <pc:docMk/>
            <pc:sldMk cId="3717279242" sldId="304"/>
            <ac:spMk id="3" creationId="{E2BFF2C1-5D74-43F8-3F77-E9ADD97ED5EC}"/>
          </ac:spMkLst>
        </pc:spChg>
        <pc:spChg chg="mod">
          <ac:chgData name="종현 김" userId="4e62a0cd71f6508f" providerId="LiveId" clId="{BF14FAED-692D-4EA4-A922-BA8F66E91085}" dt="2025-08-18T13:26:01.862" v="597" actId="20577"/>
          <ac:spMkLst>
            <pc:docMk/>
            <pc:sldMk cId="3717279242" sldId="304"/>
            <ac:spMk id="6" creationId="{93989A24-D29D-406A-CDBA-70024BC5F79D}"/>
          </ac:spMkLst>
        </pc:spChg>
        <pc:picChg chg="add mod">
          <ac:chgData name="종현 김" userId="4e62a0cd71f6508f" providerId="LiveId" clId="{BF14FAED-692D-4EA4-A922-BA8F66E91085}" dt="2025-08-18T13:25:20.646" v="455" actId="1076"/>
          <ac:picMkLst>
            <pc:docMk/>
            <pc:sldMk cId="3717279242" sldId="304"/>
            <ac:picMk id="5" creationId="{C5B5A4BE-6835-ED56-655E-669133EFEDB1}"/>
          </ac:picMkLst>
        </pc:picChg>
        <pc:picChg chg="mod">
          <ac:chgData name="종현 김" userId="4e62a0cd71f6508f" providerId="LiveId" clId="{BF14FAED-692D-4EA4-A922-BA8F66E91085}" dt="2025-08-18T13:24:14.632" v="451" actId="1076"/>
          <ac:picMkLst>
            <pc:docMk/>
            <pc:sldMk cId="3717279242" sldId="304"/>
            <ac:picMk id="7" creationId="{36D0B2CB-44E8-590B-4DB2-0BFA6BF54F7C}"/>
          </ac:picMkLst>
        </pc:picChg>
      </pc:sldChg>
      <pc:sldChg chg="addSp delSp modSp mod">
        <pc:chgData name="종현 김" userId="4e62a0cd71f6508f" providerId="LiveId" clId="{BF14FAED-692D-4EA4-A922-BA8F66E91085}" dt="2025-08-19T16:51:21.271" v="5536" actId="20577"/>
        <pc:sldMkLst>
          <pc:docMk/>
          <pc:sldMk cId="2125645882" sldId="305"/>
        </pc:sldMkLst>
        <pc:spChg chg="mod">
          <ac:chgData name="종현 김" userId="4e62a0cd71f6508f" providerId="LiveId" clId="{BF14FAED-692D-4EA4-A922-BA8F66E91085}" dt="2025-08-19T16:51:21.271" v="5536" actId="20577"/>
          <ac:spMkLst>
            <pc:docMk/>
            <pc:sldMk cId="2125645882" sldId="305"/>
            <ac:spMk id="3" creationId="{531165A1-E6EF-6ED4-ACBA-34F651FB0AC7}"/>
          </ac:spMkLst>
        </pc:spChg>
        <pc:spChg chg="mod">
          <ac:chgData name="종현 김" userId="4e62a0cd71f6508f" providerId="LiveId" clId="{BF14FAED-692D-4EA4-A922-BA8F66E91085}" dt="2025-08-18T13:29:45.975" v="797" actId="20577"/>
          <ac:spMkLst>
            <pc:docMk/>
            <pc:sldMk cId="2125645882" sldId="305"/>
            <ac:spMk id="6" creationId="{153B38FE-E97A-0086-8A36-C38958034243}"/>
          </ac:spMkLst>
        </pc:spChg>
        <pc:picChg chg="add mod">
          <ac:chgData name="종현 김" userId="4e62a0cd71f6508f" providerId="LiveId" clId="{BF14FAED-692D-4EA4-A922-BA8F66E91085}" dt="2025-08-18T13:28:42.589" v="604" actId="1076"/>
          <ac:picMkLst>
            <pc:docMk/>
            <pc:sldMk cId="2125645882" sldId="305"/>
            <ac:picMk id="5" creationId="{F24489BC-47F4-9D03-FD86-5ED4629191C8}"/>
          </ac:picMkLst>
        </pc:picChg>
        <pc:picChg chg="del">
          <ac:chgData name="종현 김" userId="4e62a0cd71f6508f" providerId="LiveId" clId="{BF14FAED-692D-4EA4-A922-BA8F66E91085}" dt="2025-08-18T13:27:51.260" v="598" actId="478"/>
          <ac:picMkLst>
            <pc:docMk/>
            <pc:sldMk cId="2125645882" sldId="305"/>
            <ac:picMk id="7" creationId="{E1CE222F-209E-0E51-234B-F30699D76811}"/>
          </ac:picMkLst>
        </pc:picChg>
      </pc:sldChg>
      <pc:sldChg chg="addSp modSp mod">
        <pc:chgData name="종현 김" userId="4e62a0cd71f6508f" providerId="LiveId" clId="{BF14FAED-692D-4EA4-A922-BA8F66E91085}" dt="2025-08-19T16:51:23.228" v="5538" actId="20577"/>
        <pc:sldMkLst>
          <pc:docMk/>
          <pc:sldMk cId="311570287" sldId="347"/>
        </pc:sldMkLst>
        <pc:spChg chg="mod">
          <ac:chgData name="종현 김" userId="4e62a0cd71f6508f" providerId="LiveId" clId="{BF14FAED-692D-4EA4-A922-BA8F66E91085}" dt="2025-08-19T16:51:23.228" v="5538" actId="20577"/>
          <ac:spMkLst>
            <pc:docMk/>
            <pc:sldMk cId="311570287" sldId="347"/>
            <ac:spMk id="3" creationId="{B064E249-3593-2BBA-9E88-5E31B7793D97}"/>
          </ac:spMkLst>
        </pc:spChg>
        <pc:spChg chg="add mod">
          <ac:chgData name="종현 김" userId="4e62a0cd71f6508f" providerId="LiveId" clId="{BF14FAED-692D-4EA4-A922-BA8F66E91085}" dt="2025-08-18T13:55:31.969" v="1033" actId="20577"/>
          <ac:spMkLst>
            <pc:docMk/>
            <pc:sldMk cId="311570287" sldId="347"/>
            <ac:spMk id="5" creationId="{172D11D0-1F4D-2D66-23F3-7387C4A4297C}"/>
          </ac:spMkLst>
        </pc:spChg>
        <pc:picChg chg="add mod">
          <ac:chgData name="종현 김" userId="4e62a0cd71f6508f" providerId="LiveId" clId="{BF14FAED-692D-4EA4-A922-BA8F66E91085}" dt="2025-08-18T13:49:58.665" v="798"/>
          <ac:picMkLst>
            <pc:docMk/>
            <pc:sldMk cId="311570287" sldId="347"/>
            <ac:picMk id="4" creationId="{31FE7B4F-B99A-B90E-DD95-6A35215861FC}"/>
          </ac:picMkLst>
        </pc:picChg>
      </pc:sldChg>
      <pc:sldChg chg="addSp modSp mod">
        <pc:chgData name="종현 김" userId="4e62a0cd71f6508f" providerId="LiveId" clId="{BF14FAED-692D-4EA4-A922-BA8F66E91085}" dt="2025-08-19T16:51:25.373" v="5540" actId="20577"/>
        <pc:sldMkLst>
          <pc:docMk/>
          <pc:sldMk cId="2590967475" sldId="348"/>
        </pc:sldMkLst>
        <pc:spChg chg="mod">
          <ac:chgData name="종현 김" userId="4e62a0cd71f6508f" providerId="LiveId" clId="{BF14FAED-692D-4EA4-A922-BA8F66E91085}" dt="2025-08-19T16:51:25.373" v="5540" actId="20577"/>
          <ac:spMkLst>
            <pc:docMk/>
            <pc:sldMk cId="2590967475" sldId="348"/>
            <ac:spMk id="3" creationId="{A58E25C4-1ECE-677B-889B-3CE9B4FE9FCE}"/>
          </ac:spMkLst>
        </pc:spChg>
        <pc:spChg chg="add mod">
          <ac:chgData name="종현 김" userId="4e62a0cd71f6508f" providerId="LiveId" clId="{BF14FAED-692D-4EA4-A922-BA8F66E91085}" dt="2025-08-18T14:16:57.207" v="1473" actId="20577"/>
          <ac:spMkLst>
            <pc:docMk/>
            <pc:sldMk cId="2590967475" sldId="348"/>
            <ac:spMk id="6" creationId="{CD0934EC-D45D-647E-90DB-1ADCEF60585A}"/>
          </ac:spMkLst>
        </pc:spChg>
        <pc:spChg chg="add mod">
          <ac:chgData name="종현 김" userId="4e62a0cd71f6508f" providerId="LiveId" clId="{BF14FAED-692D-4EA4-A922-BA8F66E91085}" dt="2025-08-18T14:16:31.505" v="1408"/>
          <ac:spMkLst>
            <pc:docMk/>
            <pc:sldMk cId="2590967475" sldId="348"/>
            <ac:spMk id="7" creationId="{2102D7E1-3CBD-785C-1A33-869A5724CED9}"/>
          </ac:spMkLst>
        </pc:spChg>
        <pc:picChg chg="add mod">
          <ac:chgData name="종현 김" userId="4e62a0cd71f6508f" providerId="LiveId" clId="{BF14FAED-692D-4EA4-A922-BA8F66E91085}" dt="2025-08-18T14:13:16.146" v="1140" actId="1076"/>
          <ac:picMkLst>
            <pc:docMk/>
            <pc:sldMk cId="2590967475" sldId="348"/>
            <ac:picMk id="5" creationId="{C3BA3384-D645-68C8-087E-C9FC70096523}"/>
          </ac:picMkLst>
        </pc:picChg>
      </pc:sldChg>
      <pc:sldChg chg="addSp modSp mod">
        <pc:chgData name="종현 김" userId="4e62a0cd71f6508f" providerId="LiveId" clId="{BF14FAED-692D-4EA4-A922-BA8F66E91085}" dt="2025-08-19T16:51:27.509" v="5542" actId="20577"/>
        <pc:sldMkLst>
          <pc:docMk/>
          <pc:sldMk cId="2192527492" sldId="349"/>
        </pc:sldMkLst>
        <pc:spChg chg="mod">
          <ac:chgData name="종현 김" userId="4e62a0cd71f6508f" providerId="LiveId" clId="{BF14FAED-692D-4EA4-A922-BA8F66E91085}" dt="2025-08-18T14:17:20.050" v="1476" actId="20577"/>
          <ac:spMkLst>
            <pc:docMk/>
            <pc:sldMk cId="2192527492" sldId="349"/>
            <ac:spMk id="2" creationId="{8D6CE46C-C9C5-B20B-DF54-74436BF4A26C}"/>
          </ac:spMkLst>
        </pc:spChg>
        <pc:spChg chg="mod">
          <ac:chgData name="종현 김" userId="4e62a0cd71f6508f" providerId="LiveId" clId="{BF14FAED-692D-4EA4-A922-BA8F66E91085}" dt="2025-08-19T16:51:27.509" v="5542" actId="20577"/>
          <ac:spMkLst>
            <pc:docMk/>
            <pc:sldMk cId="2192527492" sldId="349"/>
            <ac:spMk id="3" creationId="{77AF2A89-8D6A-5B17-5270-D85856E72532}"/>
          </ac:spMkLst>
        </pc:spChg>
        <pc:spChg chg="add mod">
          <ac:chgData name="종현 김" userId="4e62a0cd71f6508f" providerId="LiveId" clId="{BF14FAED-692D-4EA4-A922-BA8F66E91085}" dt="2025-08-18T14:19:30.480" v="1694" actId="20577"/>
          <ac:spMkLst>
            <pc:docMk/>
            <pc:sldMk cId="2192527492" sldId="349"/>
            <ac:spMk id="6" creationId="{9723A2B4-0F2B-DC6B-39D7-29A1DF7E062A}"/>
          </ac:spMkLst>
        </pc:spChg>
        <pc:picChg chg="add mod">
          <ac:chgData name="종현 김" userId="4e62a0cd71f6508f" providerId="LiveId" clId="{BF14FAED-692D-4EA4-A922-BA8F66E91085}" dt="2025-08-18T14:17:42.533" v="1482" actId="1076"/>
          <ac:picMkLst>
            <pc:docMk/>
            <pc:sldMk cId="2192527492" sldId="349"/>
            <ac:picMk id="5" creationId="{89C8530B-304A-1D98-1C2E-EA584DEB1B54}"/>
          </ac:picMkLst>
        </pc:picChg>
      </pc:sldChg>
      <pc:sldChg chg="addSp modSp mod">
        <pc:chgData name="종현 김" userId="4e62a0cd71f6508f" providerId="LiveId" clId="{BF14FAED-692D-4EA4-A922-BA8F66E91085}" dt="2025-08-19T16:51:36.243" v="5553" actId="20577"/>
        <pc:sldMkLst>
          <pc:docMk/>
          <pc:sldMk cId="3558862455" sldId="350"/>
        </pc:sldMkLst>
        <pc:spChg chg="mod">
          <ac:chgData name="종현 김" userId="4e62a0cd71f6508f" providerId="LiveId" clId="{BF14FAED-692D-4EA4-A922-BA8F66E91085}" dt="2025-08-19T16:51:36.243" v="5553" actId="20577"/>
          <ac:spMkLst>
            <pc:docMk/>
            <pc:sldMk cId="3558862455" sldId="350"/>
            <ac:spMk id="3" creationId="{71DEBB64-2FCA-2D9E-EFA7-B0414AB74C68}"/>
          </ac:spMkLst>
        </pc:spChg>
        <pc:spChg chg="add mod">
          <ac:chgData name="종현 김" userId="4e62a0cd71f6508f" providerId="LiveId" clId="{BF14FAED-692D-4EA4-A922-BA8F66E91085}" dt="2025-08-19T09:55:48.611" v="3015" actId="20577"/>
          <ac:spMkLst>
            <pc:docMk/>
            <pc:sldMk cId="3558862455" sldId="350"/>
            <ac:spMk id="17" creationId="{3A04537C-1318-9DD5-CED1-CACB0C82A935}"/>
          </ac:spMkLst>
        </pc:spChg>
        <pc:picChg chg="add mod">
          <ac:chgData name="종현 김" userId="4e62a0cd71f6508f" providerId="LiveId" clId="{BF14FAED-692D-4EA4-A922-BA8F66E91085}" dt="2025-08-19T09:46:20.800" v="2871" actId="1076"/>
          <ac:picMkLst>
            <pc:docMk/>
            <pc:sldMk cId="3558862455" sldId="350"/>
            <ac:picMk id="5" creationId="{8A9741BC-7803-C080-6697-7ACD4B49997B}"/>
          </ac:picMkLst>
        </pc:picChg>
        <pc:picChg chg="add mod">
          <ac:chgData name="종현 김" userId="4e62a0cd71f6508f" providerId="LiveId" clId="{BF14FAED-692D-4EA4-A922-BA8F66E91085}" dt="2025-08-19T09:45:43.561" v="2864" actId="1076"/>
          <ac:picMkLst>
            <pc:docMk/>
            <pc:sldMk cId="3558862455" sldId="350"/>
            <ac:picMk id="7" creationId="{79194BF9-7C2D-E22E-F606-9CE2AA0F57EE}"/>
          </ac:picMkLst>
        </pc:picChg>
        <pc:picChg chg="add mod">
          <ac:chgData name="종현 김" userId="4e62a0cd71f6508f" providerId="LiveId" clId="{BF14FAED-692D-4EA4-A922-BA8F66E91085}" dt="2025-08-19T09:45:43.561" v="2864" actId="1076"/>
          <ac:picMkLst>
            <pc:docMk/>
            <pc:sldMk cId="3558862455" sldId="350"/>
            <ac:picMk id="9" creationId="{ED26DC9C-18DD-B5A3-BDFF-AB43B4FCF032}"/>
          </ac:picMkLst>
        </pc:picChg>
        <pc:picChg chg="add mod">
          <ac:chgData name="종현 김" userId="4e62a0cd71f6508f" providerId="LiveId" clId="{BF14FAED-692D-4EA4-A922-BA8F66E91085}" dt="2025-08-19T09:46:04.225" v="2869" actId="1076"/>
          <ac:picMkLst>
            <pc:docMk/>
            <pc:sldMk cId="3558862455" sldId="350"/>
            <ac:picMk id="11" creationId="{076D5056-5AD3-6E0B-DC5C-9BC08BB7B8D8}"/>
          </ac:picMkLst>
        </pc:picChg>
        <pc:cxnChg chg="add mod">
          <ac:chgData name="종현 김" userId="4e62a0cd71f6508f" providerId="LiveId" clId="{BF14FAED-692D-4EA4-A922-BA8F66E91085}" dt="2025-08-19T09:46:04.225" v="2869" actId="1076"/>
          <ac:cxnSpMkLst>
            <pc:docMk/>
            <pc:sldMk cId="3558862455" sldId="350"/>
            <ac:cxnSpMk id="13" creationId="{A3B6153F-1D14-76E5-C43C-1A8F40C22087}"/>
          </ac:cxnSpMkLst>
        </pc:cxnChg>
        <pc:cxnChg chg="add mod">
          <ac:chgData name="종현 김" userId="4e62a0cd71f6508f" providerId="LiveId" clId="{BF14FAED-692D-4EA4-A922-BA8F66E91085}" dt="2025-08-19T09:46:00.651" v="2868" actId="13822"/>
          <ac:cxnSpMkLst>
            <pc:docMk/>
            <pc:sldMk cId="3558862455" sldId="350"/>
            <ac:cxnSpMk id="15" creationId="{C3802BCF-7F16-AA23-7A25-AC7B1B53DDEE}"/>
          </ac:cxnSpMkLst>
        </pc:cxnChg>
      </pc:sldChg>
      <pc:sldChg chg="addSp modSp mod">
        <pc:chgData name="종현 김" userId="4e62a0cd71f6508f" providerId="LiveId" clId="{BF14FAED-692D-4EA4-A922-BA8F66E91085}" dt="2025-08-19T16:51:48.774" v="5565" actId="20577"/>
        <pc:sldMkLst>
          <pc:docMk/>
          <pc:sldMk cId="959113061" sldId="351"/>
        </pc:sldMkLst>
        <pc:spChg chg="mod">
          <ac:chgData name="종현 김" userId="4e62a0cd71f6508f" providerId="LiveId" clId="{BF14FAED-692D-4EA4-A922-BA8F66E91085}" dt="2025-08-19T16:51:48.774" v="5565" actId="20577"/>
          <ac:spMkLst>
            <pc:docMk/>
            <pc:sldMk cId="959113061" sldId="351"/>
            <ac:spMk id="3" creationId="{6FFA2478-FF3A-70CC-5EF3-5043E266FFF0}"/>
          </ac:spMkLst>
        </pc:spChg>
        <pc:spChg chg="add mod">
          <ac:chgData name="종현 김" userId="4e62a0cd71f6508f" providerId="LiveId" clId="{BF14FAED-692D-4EA4-A922-BA8F66E91085}" dt="2025-08-19T10:55:23.079" v="3473" actId="1076"/>
          <ac:spMkLst>
            <pc:docMk/>
            <pc:sldMk cId="959113061" sldId="351"/>
            <ac:spMk id="4" creationId="{42377BFE-B6BB-139F-D3C6-5733D4B820A5}"/>
          </ac:spMkLst>
        </pc:spChg>
        <pc:picChg chg="mod">
          <ac:chgData name="종현 김" userId="4e62a0cd71f6508f" providerId="LiveId" clId="{BF14FAED-692D-4EA4-A922-BA8F66E91085}" dt="2025-08-19T10:54:37.335" v="3373" actId="1076"/>
          <ac:picMkLst>
            <pc:docMk/>
            <pc:sldMk cId="959113061" sldId="351"/>
            <ac:picMk id="5" creationId="{4ABFD2CA-3997-B4A5-8DAB-C3243F6F69B3}"/>
          </ac:picMkLst>
        </pc:picChg>
      </pc:sldChg>
      <pc:sldChg chg="modSp mod">
        <pc:chgData name="종현 김" userId="4e62a0cd71f6508f" providerId="LiveId" clId="{BF14FAED-692D-4EA4-A922-BA8F66E91085}" dt="2025-08-19T16:51:50.876" v="5568" actId="20577"/>
        <pc:sldMkLst>
          <pc:docMk/>
          <pc:sldMk cId="1027017858" sldId="352"/>
        </pc:sldMkLst>
        <pc:spChg chg="mod">
          <ac:chgData name="종현 김" userId="4e62a0cd71f6508f" providerId="LiveId" clId="{BF14FAED-692D-4EA4-A922-BA8F66E91085}" dt="2025-08-19T16:51:50.876" v="5568" actId="20577"/>
          <ac:spMkLst>
            <pc:docMk/>
            <pc:sldMk cId="1027017858" sldId="352"/>
            <ac:spMk id="3" creationId="{0AEF4389-C653-42F9-E0DD-AEBA9C0B3A11}"/>
          </ac:spMkLst>
        </pc:spChg>
      </pc:sldChg>
      <pc:sldChg chg="addSp modSp mod">
        <pc:chgData name="종현 김" userId="4e62a0cd71f6508f" providerId="LiveId" clId="{BF14FAED-692D-4EA4-A922-BA8F66E91085}" dt="2025-08-19T16:52:40.883" v="5647" actId="20577"/>
        <pc:sldMkLst>
          <pc:docMk/>
          <pc:sldMk cId="1654166681" sldId="353"/>
        </pc:sldMkLst>
        <pc:spChg chg="mod">
          <ac:chgData name="종현 김" userId="4e62a0cd71f6508f" providerId="LiveId" clId="{BF14FAED-692D-4EA4-A922-BA8F66E91085}" dt="2025-08-19T16:51:53.064" v="5571" actId="20577"/>
          <ac:spMkLst>
            <pc:docMk/>
            <pc:sldMk cId="1654166681" sldId="353"/>
            <ac:spMk id="3" creationId="{AD0230BF-3D27-9704-2F62-5BA65F1372AC}"/>
          </ac:spMkLst>
        </pc:spChg>
        <pc:spChg chg="add mod">
          <ac:chgData name="종현 김" userId="4e62a0cd71f6508f" providerId="LiveId" clId="{BF14FAED-692D-4EA4-A922-BA8F66E91085}" dt="2025-08-19T16:52:40.883" v="5647" actId="20577"/>
          <ac:spMkLst>
            <pc:docMk/>
            <pc:sldMk cId="1654166681" sldId="353"/>
            <ac:spMk id="6" creationId="{C9292553-ABF3-EB8C-1002-F2F4BC453751}"/>
          </ac:spMkLst>
        </pc:spChg>
        <pc:picChg chg="add mod">
          <ac:chgData name="종현 김" userId="4e62a0cd71f6508f" providerId="LiveId" clId="{BF14FAED-692D-4EA4-A922-BA8F66E91085}" dt="2025-08-19T11:41:17.532" v="3611" actId="1076"/>
          <ac:picMkLst>
            <pc:docMk/>
            <pc:sldMk cId="1654166681" sldId="353"/>
            <ac:picMk id="5" creationId="{438D2FDE-4161-A63C-5BFF-00401B599834}"/>
          </ac:picMkLst>
        </pc:picChg>
      </pc:sldChg>
      <pc:sldChg chg="addSp modSp mod">
        <pc:chgData name="종현 김" userId="4e62a0cd71f6508f" providerId="LiveId" clId="{BF14FAED-692D-4EA4-A922-BA8F66E91085}" dt="2025-08-19T16:51:56.107" v="5574" actId="20577"/>
        <pc:sldMkLst>
          <pc:docMk/>
          <pc:sldMk cId="1638898323" sldId="354"/>
        </pc:sldMkLst>
        <pc:spChg chg="mod">
          <ac:chgData name="종현 김" userId="4e62a0cd71f6508f" providerId="LiveId" clId="{BF14FAED-692D-4EA4-A922-BA8F66E91085}" dt="2025-08-19T16:51:56.107" v="5574" actId="20577"/>
          <ac:spMkLst>
            <pc:docMk/>
            <pc:sldMk cId="1638898323" sldId="354"/>
            <ac:spMk id="3" creationId="{D2DA49BA-4191-3E22-D232-AF94B2E7F6DE}"/>
          </ac:spMkLst>
        </pc:spChg>
        <pc:spChg chg="add mod">
          <ac:chgData name="종현 김" userId="4e62a0cd71f6508f" providerId="LiveId" clId="{BF14FAED-692D-4EA4-A922-BA8F66E91085}" dt="2025-08-19T11:52:45.393" v="3886" actId="20577"/>
          <ac:spMkLst>
            <pc:docMk/>
            <pc:sldMk cId="1638898323" sldId="354"/>
            <ac:spMk id="6" creationId="{D7580694-7576-27B2-2DFC-9CF7C3924C66}"/>
          </ac:spMkLst>
        </pc:spChg>
        <pc:picChg chg="add mod">
          <ac:chgData name="종현 김" userId="4e62a0cd71f6508f" providerId="LiveId" clId="{BF14FAED-692D-4EA4-A922-BA8F66E91085}" dt="2025-08-19T11:51:30.209" v="3700" actId="1076"/>
          <ac:picMkLst>
            <pc:docMk/>
            <pc:sldMk cId="1638898323" sldId="354"/>
            <ac:picMk id="5" creationId="{05281A72-AF6E-1BD2-6CF1-CB03ED8CD2BC}"/>
          </ac:picMkLst>
        </pc:picChg>
      </pc:sldChg>
      <pc:sldChg chg="addSp modSp mod">
        <pc:chgData name="종현 김" userId="4e62a0cd71f6508f" providerId="LiveId" clId="{BF14FAED-692D-4EA4-A922-BA8F66E91085}" dt="2025-08-19T16:52:01.474" v="5580" actId="20577"/>
        <pc:sldMkLst>
          <pc:docMk/>
          <pc:sldMk cId="1946162974" sldId="355"/>
        </pc:sldMkLst>
        <pc:spChg chg="mod">
          <ac:chgData name="종현 김" userId="4e62a0cd71f6508f" providerId="LiveId" clId="{BF14FAED-692D-4EA4-A922-BA8F66E91085}" dt="2025-08-19T16:52:01.474" v="5580" actId="20577"/>
          <ac:spMkLst>
            <pc:docMk/>
            <pc:sldMk cId="1946162974" sldId="355"/>
            <ac:spMk id="3" creationId="{3F1AD9A0-4F8F-BE98-7FDB-5DA0E480EBF6}"/>
          </ac:spMkLst>
        </pc:spChg>
        <pc:spChg chg="add mod">
          <ac:chgData name="종현 김" userId="4e62a0cd71f6508f" providerId="LiveId" clId="{BF14FAED-692D-4EA4-A922-BA8F66E91085}" dt="2025-08-18T14:51:01.341" v="2546" actId="20577"/>
          <ac:spMkLst>
            <pc:docMk/>
            <pc:sldMk cId="1946162974" sldId="355"/>
            <ac:spMk id="8" creationId="{D4ADACB8-DEBE-BD09-7960-489F11AAE357}"/>
          </ac:spMkLst>
        </pc:spChg>
        <pc:picChg chg="add mod">
          <ac:chgData name="종현 김" userId="4e62a0cd71f6508f" providerId="LiveId" clId="{BF14FAED-692D-4EA4-A922-BA8F66E91085}" dt="2025-08-18T14:49:15.302" v="2320" actId="1076"/>
          <ac:picMkLst>
            <pc:docMk/>
            <pc:sldMk cId="1946162974" sldId="355"/>
            <ac:picMk id="5" creationId="{F9FDCE00-0A49-8DC3-2E2A-7EC8BF48D046}"/>
          </ac:picMkLst>
        </pc:picChg>
        <pc:picChg chg="add mod">
          <ac:chgData name="종현 김" userId="4e62a0cd71f6508f" providerId="LiveId" clId="{BF14FAED-692D-4EA4-A922-BA8F66E91085}" dt="2025-08-18T14:49:20.233" v="2321" actId="14100"/>
          <ac:picMkLst>
            <pc:docMk/>
            <pc:sldMk cId="1946162974" sldId="355"/>
            <ac:picMk id="7" creationId="{0A57B404-B92A-C30B-143D-59286CB12C6E}"/>
          </ac:picMkLst>
        </pc:picChg>
      </pc:sldChg>
      <pc:sldChg chg="del">
        <pc:chgData name="종현 김" userId="4e62a0cd71f6508f" providerId="LiveId" clId="{BF14FAED-692D-4EA4-A922-BA8F66E91085}" dt="2025-08-19T16:04:53.053" v="4286" actId="47"/>
        <pc:sldMkLst>
          <pc:docMk/>
          <pc:sldMk cId="1401003639" sldId="356"/>
        </pc:sldMkLst>
      </pc:sldChg>
      <pc:sldChg chg="addSp modSp mod">
        <pc:chgData name="종현 김" userId="4e62a0cd71f6508f" providerId="LiveId" clId="{BF14FAED-692D-4EA4-A922-BA8F66E91085}" dt="2025-08-19T16:51:38.644" v="5556" actId="20577"/>
        <pc:sldMkLst>
          <pc:docMk/>
          <pc:sldMk cId="3177103518" sldId="357"/>
        </pc:sldMkLst>
        <pc:spChg chg="mod">
          <ac:chgData name="종현 김" userId="4e62a0cd71f6508f" providerId="LiveId" clId="{BF14FAED-692D-4EA4-A922-BA8F66E91085}" dt="2025-08-19T16:51:38.644" v="5556" actId="20577"/>
          <ac:spMkLst>
            <pc:docMk/>
            <pc:sldMk cId="3177103518" sldId="357"/>
            <ac:spMk id="3" creationId="{DD97FDB3-7EF1-7447-70CE-2CC31DFB27D0}"/>
          </ac:spMkLst>
        </pc:spChg>
        <pc:spChg chg="add mod">
          <ac:chgData name="종현 김" userId="4e62a0cd71f6508f" providerId="LiveId" clId="{BF14FAED-692D-4EA4-A922-BA8F66E91085}" dt="2025-08-19T10:36:33.185" v="3178" actId="20577"/>
          <ac:spMkLst>
            <pc:docMk/>
            <pc:sldMk cId="3177103518" sldId="357"/>
            <ac:spMk id="6" creationId="{E6FDD838-ADD1-D63B-B9DD-FC16B222DD56}"/>
          </ac:spMkLst>
        </pc:spChg>
        <pc:picChg chg="add mod">
          <ac:chgData name="종현 김" userId="4e62a0cd71f6508f" providerId="LiveId" clId="{BF14FAED-692D-4EA4-A922-BA8F66E91085}" dt="2025-08-19T10:34:58.679" v="3023" actId="1076"/>
          <ac:picMkLst>
            <pc:docMk/>
            <pc:sldMk cId="3177103518" sldId="357"/>
            <ac:picMk id="5" creationId="{980ABA4C-7DE4-8412-7CB9-9A4B5A91514B}"/>
          </ac:picMkLst>
        </pc:picChg>
      </pc:sldChg>
      <pc:sldChg chg="addSp delSp modSp mod">
        <pc:chgData name="종현 김" userId="4e62a0cd71f6508f" providerId="LiveId" clId="{BF14FAED-692D-4EA4-A922-BA8F66E91085}" dt="2025-08-19T16:52:14.178" v="5595" actId="20577"/>
        <pc:sldMkLst>
          <pc:docMk/>
          <pc:sldMk cId="3599168903" sldId="358"/>
        </pc:sldMkLst>
        <pc:spChg chg="mod">
          <ac:chgData name="종현 김" userId="4e62a0cd71f6508f" providerId="LiveId" clId="{BF14FAED-692D-4EA4-A922-BA8F66E91085}" dt="2025-08-19T16:23:13.615" v="4729" actId="20577"/>
          <ac:spMkLst>
            <pc:docMk/>
            <pc:sldMk cId="3599168903" sldId="358"/>
            <ac:spMk id="2" creationId="{EA0702D5-3B98-E321-DF3F-3226D54489A4}"/>
          </ac:spMkLst>
        </pc:spChg>
        <pc:spChg chg="mod">
          <ac:chgData name="종현 김" userId="4e62a0cd71f6508f" providerId="LiveId" clId="{BF14FAED-692D-4EA4-A922-BA8F66E91085}" dt="2025-08-19T16:52:14.178" v="5595" actId="20577"/>
          <ac:spMkLst>
            <pc:docMk/>
            <pc:sldMk cId="3599168903" sldId="358"/>
            <ac:spMk id="3" creationId="{D4A2E1F9-7951-AF70-E6AA-FC5B1C44FD8D}"/>
          </ac:spMkLst>
        </pc:spChg>
        <pc:spChg chg="add mod">
          <ac:chgData name="종현 김" userId="4e62a0cd71f6508f" providerId="LiveId" clId="{BF14FAED-692D-4EA4-A922-BA8F66E91085}" dt="2025-08-19T16:23:58.804" v="4735" actId="20577"/>
          <ac:spMkLst>
            <pc:docMk/>
            <pc:sldMk cId="3599168903" sldId="358"/>
            <ac:spMk id="20" creationId="{10F49D76-2CDD-7404-203A-A670229C4AF4}"/>
          </ac:spMkLst>
        </pc:spChg>
        <pc:picChg chg="add del mod">
          <ac:chgData name="종현 김" userId="4e62a0cd71f6508f" providerId="LiveId" clId="{BF14FAED-692D-4EA4-A922-BA8F66E91085}" dt="2025-08-19T16:12:03.881" v="4334" actId="478"/>
          <ac:picMkLst>
            <pc:docMk/>
            <pc:sldMk cId="3599168903" sldId="358"/>
            <ac:picMk id="5" creationId="{0C8448DA-4F41-7187-911F-8B026E191DB3}"/>
          </ac:picMkLst>
        </pc:picChg>
        <pc:picChg chg="add del mod">
          <ac:chgData name="종현 김" userId="4e62a0cd71f6508f" providerId="LiveId" clId="{BF14FAED-692D-4EA4-A922-BA8F66E91085}" dt="2025-08-19T16:12:03.881" v="4334" actId="478"/>
          <ac:picMkLst>
            <pc:docMk/>
            <pc:sldMk cId="3599168903" sldId="358"/>
            <ac:picMk id="7" creationId="{38954683-D351-45C2-C0A1-7C8E03873C4E}"/>
          </ac:picMkLst>
        </pc:picChg>
        <pc:picChg chg="add del mod">
          <ac:chgData name="종현 김" userId="4e62a0cd71f6508f" providerId="LiveId" clId="{BF14FAED-692D-4EA4-A922-BA8F66E91085}" dt="2025-08-19T16:12:03.881" v="4334" actId="478"/>
          <ac:picMkLst>
            <pc:docMk/>
            <pc:sldMk cId="3599168903" sldId="358"/>
            <ac:picMk id="9" creationId="{6A665E61-B294-8147-FA97-3FA87FCBE59F}"/>
          </ac:picMkLst>
        </pc:picChg>
        <pc:picChg chg="add del mod">
          <ac:chgData name="종현 김" userId="4e62a0cd71f6508f" providerId="LiveId" clId="{BF14FAED-692D-4EA4-A922-BA8F66E91085}" dt="2025-08-19T16:12:03.881" v="4334" actId="478"/>
          <ac:picMkLst>
            <pc:docMk/>
            <pc:sldMk cId="3599168903" sldId="358"/>
            <ac:picMk id="11" creationId="{ADC077E0-D3BE-828C-4A5C-93F3A7719538}"/>
          </ac:picMkLst>
        </pc:picChg>
        <pc:picChg chg="add del mod">
          <ac:chgData name="종현 김" userId="4e62a0cd71f6508f" providerId="LiveId" clId="{BF14FAED-692D-4EA4-A922-BA8F66E91085}" dt="2025-08-19T16:13:15.513" v="4345" actId="478"/>
          <ac:picMkLst>
            <pc:docMk/>
            <pc:sldMk cId="3599168903" sldId="358"/>
            <ac:picMk id="13" creationId="{47451793-DDA3-4474-E451-9879A42EDF2C}"/>
          </ac:picMkLst>
        </pc:picChg>
        <pc:picChg chg="add del mod">
          <ac:chgData name="종현 김" userId="4e62a0cd71f6508f" providerId="LiveId" clId="{BF14FAED-692D-4EA4-A922-BA8F66E91085}" dt="2025-08-19T16:13:00.545" v="4339" actId="478"/>
          <ac:picMkLst>
            <pc:docMk/>
            <pc:sldMk cId="3599168903" sldId="358"/>
            <ac:picMk id="15" creationId="{CEDC9801-AE8D-ED06-6256-A7062B330A4B}"/>
          </ac:picMkLst>
        </pc:picChg>
        <pc:picChg chg="add mod">
          <ac:chgData name="종현 김" userId="4e62a0cd71f6508f" providerId="LiveId" clId="{BF14FAED-692D-4EA4-A922-BA8F66E91085}" dt="2025-08-19T16:13:21.065" v="4346" actId="1076"/>
          <ac:picMkLst>
            <pc:docMk/>
            <pc:sldMk cId="3599168903" sldId="358"/>
            <ac:picMk id="17" creationId="{70E2928D-EC8A-932A-B2D0-A53CB68D941B}"/>
          </ac:picMkLst>
        </pc:picChg>
        <pc:picChg chg="add mod">
          <ac:chgData name="종현 김" userId="4e62a0cd71f6508f" providerId="LiveId" clId="{BF14FAED-692D-4EA4-A922-BA8F66E91085}" dt="2025-08-19T16:13:35.670" v="4349" actId="14100"/>
          <ac:picMkLst>
            <pc:docMk/>
            <pc:sldMk cId="3599168903" sldId="358"/>
            <ac:picMk id="19" creationId="{0905518F-4575-6DEB-D501-46F6D25E6189}"/>
          </ac:picMkLst>
        </pc:picChg>
      </pc:sldChg>
      <pc:sldChg chg="addSp modSp mod ord">
        <pc:chgData name="종현 김" userId="4e62a0cd71f6508f" providerId="LiveId" clId="{BF14FAED-692D-4EA4-A922-BA8F66E91085}" dt="2025-08-19T16:51:46.355" v="5562" actId="20577"/>
        <pc:sldMkLst>
          <pc:docMk/>
          <pc:sldMk cId="3480226417" sldId="359"/>
        </pc:sldMkLst>
        <pc:spChg chg="mod">
          <ac:chgData name="종현 김" userId="4e62a0cd71f6508f" providerId="LiveId" clId="{BF14FAED-692D-4EA4-A922-BA8F66E91085}" dt="2025-08-19T16:51:46.355" v="5562" actId="20577"/>
          <ac:spMkLst>
            <pc:docMk/>
            <pc:sldMk cId="3480226417" sldId="359"/>
            <ac:spMk id="3" creationId="{E0BE4EBE-955B-55FE-F560-73D6E5500210}"/>
          </ac:spMkLst>
        </pc:spChg>
        <pc:spChg chg="add mod">
          <ac:chgData name="종현 김" userId="4e62a0cd71f6508f" providerId="LiveId" clId="{BF14FAED-692D-4EA4-A922-BA8F66E91085}" dt="2025-08-19T11:37:17.961" v="3602" actId="1076"/>
          <ac:spMkLst>
            <pc:docMk/>
            <pc:sldMk cId="3480226417" sldId="359"/>
            <ac:spMk id="8" creationId="{3CAB92AB-F27F-1633-A10D-3F31F1E7EF1B}"/>
          </ac:spMkLst>
        </pc:spChg>
        <pc:picChg chg="add mod">
          <ac:chgData name="종현 김" userId="4e62a0cd71f6508f" providerId="LiveId" clId="{BF14FAED-692D-4EA4-A922-BA8F66E91085}" dt="2025-08-19T11:36:10.751" v="3480" actId="1076"/>
          <ac:picMkLst>
            <pc:docMk/>
            <pc:sldMk cId="3480226417" sldId="359"/>
            <ac:picMk id="5" creationId="{621B0DF7-1B9D-D7FE-3254-F7BE853F0317}"/>
          </ac:picMkLst>
        </pc:picChg>
        <pc:picChg chg="add mod">
          <ac:chgData name="종현 김" userId="4e62a0cd71f6508f" providerId="LiveId" clId="{BF14FAED-692D-4EA4-A922-BA8F66E91085}" dt="2025-08-19T11:36:13.673" v="3482" actId="14100"/>
          <ac:picMkLst>
            <pc:docMk/>
            <pc:sldMk cId="3480226417" sldId="359"/>
            <ac:picMk id="7" creationId="{3847B231-AE68-6687-E297-BF856E9D9067}"/>
          </ac:picMkLst>
        </pc:picChg>
      </pc:sldChg>
      <pc:sldChg chg="addSp modSp add mod ord">
        <pc:chgData name="종현 김" userId="4e62a0cd71f6508f" providerId="LiveId" clId="{BF14FAED-692D-4EA4-A922-BA8F66E91085}" dt="2025-08-19T16:51:41.613" v="5559" actId="20577"/>
        <pc:sldMkLst>
          <pc:docMk/>
          <pc:sldMk cId="3485827717" sldId="360"/>
        </pc:sldMkLst>
        <pc:spChg chg="mod">
          <ac:chgData name="종현 김" userId="4e62a0cd71f6508f" providerId="LiveId" clId="{BF14FAED-692D-4EA4-A922-BA8F66E91085}" dt="2025-08-18T13:50:31.074" v="813" actId="20577"/>
          <ac:spMkLst>
            <pc:docMk/>
            <pc:sldMk cId="3485827717" sldId="360"/>
            <ac:spMk id="2" creationId="{7EDB4A2A-FA4D-FE9A-4169-68995A7DDBF7}"/>
          </ac:spMkLst>
        </pc:spChg>
        <pc:spChg chg="mod">
          <ac:chgData name="종현 김" userId="4e62a0cd71f6508f" providerId="LiveId" clId="{BF14FAED-692D-4EA4-A922-BA8F66E91085}" dt="2025-08-19T16:51:41.613" v="5559" actId="20577"/>
          <ac:spMkLst>
            <pc:docMk/>
            <pc:sldMk cId="3485827717" sldId="360"/>
            <ac:spMk id="3" creationId="{08746431-345B-41CC-9924-0DF72689AE86}"/>
          </ac:spMkLst>
        </pc:spChg>
        <pc:spChg chg="add mod">
          <ac:chgData name="종현 김" userId="4e62a0cd71f6508f" providerId="LiveId" clId="{BF14FAED-692D-4EA4-A922-BA8F66E91085}" dt="2025-08-19T10:50:52.317" v="3364" actId="1076"/>
          <ac:spMkLst>
            <pc:docMk/>
            <pc:sldMk cId="3485827717" sldId="360"/>
            <ac:spMk id="8" creationId="{A7CCB977-6398-B56E-55D9-77FD1E6B37A5}"/>
          </ac:spMkLst>
        </pc:spChg>
        <pc:picChg chg="add mod">
          <ac:chgData name="종현 김" userId="4e62a0cd71f6508f" providerId="LiveId" clId="{BF14FAED-692D-4EA4-A922-BA8F66E91085}" dt="2025-08-19T10:51:05.873" v="3365" actId="1076"/>
          <ac:picMkLst>
            <pc:docMk/>
            <pc:sldMk cId="3485827717" sldId="360"/>
            <ac:picMk id="5" creationId="{1B031E4A-69CE-DDE4-DA43-270FE868F65F}"/>
          </ac:picMkLst>
        </pc:picChg>
        <pc:picChg chg="add mod">
          <ac:chgData name="종현 김" userId="4e62a0cd71f6508f" providerId="LiveId" clId="{BF14FAED-692D-4EA4-A922-BA8F66E91085}" dt="2025-08-19T10:51:05.873" v="3365" actId="1076"/>
          <ac:picMkLst>
            <pc:docMk/>
            <pc:sldMk cId="3485827717" sldId="360"/>
            <ac:picMk id="7" creationId="{28B32359-C6C0-91E4-9AB7-E783041716AE}"/>
          </ac:picMkLst>
        </pc:picChg>
      </pc:sldChg>
      <pc:sldChg chg="addSp modSp add mod">
        <pc:chgData name="종현 김" userId="4e62a0cd71f6508f" providerId="LiveId" clId="{BF14FAED-692D-4EA4-A922-BA8F66E91085}" dt="2025-08-19T16:52:19.123" v="5601" actId="20577"/>
        <pc:sldMkLst>
          <pc:docMk/>
          <pc:sldMk cId="3254826441" sldId="361"/>
        </pc:sldMkLst>
        <pc:spChg chg="mod">
          <ac:chgData name="종현 김" userId="4e62a0cd71f6508f" providerId="LiveId" clId="{BF14FAED-692D-4EA4-A922-BA8F66E91085}" dt="2025-08-18T15:28:39.322" v="2838" actId="20577"/>
          <ac:spMkLst>
            <pc:docMk/>
            <pc:sldMk cId="3254826441" sldId="361"/>
            <ac:spMk id="2" creationId="{7D174B77-36D9-3B52-7D27-1BE6A4518275}"/>
          </ac:spMkLst>
        </pc:spChg>
        <pc:spChg chg="mod">
          <ac:chgData name="종현 김" userId="4e62a0cd71f6508f" providerId="LiveId" clId="{BF14FAED-692D-4EA4-A922-BA8F66E91085}" dt="2025-08-19T16:52:19.123" v="5601" actId="20577"/>
          <ac:spMkLst>
            <pc:docMk/>
            <pc:sldMk cId="3254826441" sldId="361"/>
            <ac:spMk id="3" creationId="{B800F12C-4E5E-755A-7A4B-9C1224504A92}"/>
          </ac:spMkLst>
        </pc:spChg>
        <pc:picChg chg="add mod">
          <ac:chgData name="종현 김" userId="4e62a0cd71f6508f" providerId="LiveId" clId="{BF14FAED-692D-4EA4-A922-BA8F66E91085}" dt="2025-08-18T14:00:38.576" v="1119" actId="14100"/>
          <ac:picMkLst>
            <pc:docMk/>
            <pc:sldMk cId="3254826441" sldId="361"/>
            <ac:picMk id="5" creationId="{FA12B383-6C27-4CC8-FCB9-57E8201BCF67}"/>
          </ac:picMkLst>
        </pc:picChg>
      </pc:sldChg>
      <pc:sldChg chg="addSp modSp add mod">
        <pc:chgData name="종현 김" userId="4e62a0cd71f6508f" providerId="LiveId" clId="{BF14FAED-692D-4EA4-A922-BA8F66E91085}" dt="2025-08-19T16:51:31.562" v="5547" actId="20577"/>
        <pc:sldMkLst>
          <pc:docMk/>
          <pc:sldMk cId="149199476" sldId="362"/>
        </pc:sldMkLst>
        <pc:spChg chg="mod">
          <ac:chgData name="종현 김" userId="4e62a0cd71f6508f" providerId="LiveId" clId="{BF14FAED-692D-4EA4-A922-BA8F66E91085}" dt="2025-08-18T14:22:36.680" v="1908" actId="20577"/>
          <ac:spMkLst>
            <pc:docMk/>
            <pc:sldMk cId="149199476" sldId="362"/>
            <ac:spMk id="2" creationId="{A9A0B9F4-BA74-70BE-2BE5-B83C1D457EC5}"/>
          </ac:spMkLst>
        </pc:spChg>
        <pc:spChg chg="mod">
          <ac:chgData name="종현 김" userId="4e62a0cd71f6508f" providerId="LiveId" clId="{BF14FAED-692D-4EA4-A922-BA8F66E91085}" dt="2025-08-19T16:51:31.562" v="5547" actId="20577"/>
          <ac:spMkLst>
            <pc:docMk/>
            <pc:sldMk cId="149199476" sldId="362"/>
            <ac:spMk id="3" creationId="{B1EDB3D5-A68D-4F4D-2555-E37EC9790014}"/>
          </ac:spMkLst>
        </pc:spChg>
        <pc:spChg chg="add mod">
          <ac:chgData name="종현 김" userId="4e62a0cd71f6508f" providerId="LiveId" clId="{BF14FAED-692D-4EA4-A922-BA8F66E91085}" dt="2025-08-18T15:29:19.468" v="2839" actId="1076"/>
          <ac:spMkLst>
            <pc:docMk/>
            <pc:sldMk cId="149199476" sldId="362"/>
            <ac:spMk id="8" creationId="{45BA7C3E-0B0C-FD42-AC8E-F1A4C5D34764}"/>
          </ac:spMkLst>
        </pc:spChg>
        <pc:picChg chg="add mod">
          <ac:chgData name="종현 김" userId="4e62a0cd71f6508f" providerId="LiveId" clId="{BF14FAED-692D-4EA4-A922-BA8F66E91085}" dt="2025-08-18T14:24:42.887" v="1922" actId="14100"/>
          <ac:picMkLst>
            <pc:docMk/>
            <pc:sldMk cId="149199476" sldId="362"/>
            <ac:picMk id="5" creationId="{5A1AC9D6-3168-915E-8733-91AD1754658A}"/>
          </ac:picMkLst>
        </pc:picChg>
        <pc:picChg chg="add mod">
          <ac:chgData name="종현 김" userId="4e62a0cd71f6508f" providerId="LiveId" clId="{BF14FAED-692D-4EA4-A922-BA8F66E91085}" dt="2025-08-18T14:24:36.177" v="1920" actId="1076"/>
          <ac:picMkLst>
            <pc:docMk/>
            <pc:sldMk cId="149199476" sldId="362"/>
            <ac:picMk id="7" creationId="{8958FE2D-BD3A-5183-91AD-E28A4C4B73A5}"/>
          </ac:picMkLst>
        </pc:picChg>
      </pc:sldChg>
      <pc:sldChg chg="addSp delSp modSp add mod">
        <pc:chgData name="종현 김" userId="4e62a0cd71f6508f" providerId="LiveId" clId="{BF14FAED-692D-4EA4-A922-BA8F66E91085}" dt="2025-08-19T16:51:29.302" v="5544" actId="20577"/>
        <pc:sldMkLst>
          <pc:docMk/>
          <pc:sldMk cId="2414831884" sldId="363"/>
        </pc:sldMkLst>
        <pc:spChg chg="mod">
          <ac:chgData name="종현 김" userId="4e62a0cd71f6508f" providerId="LiveId" clId="{BF14FAED-692D-4EA4-A922-BA8F66E91085}" dt="2025-08-19T16:51:29.302" v="5544" actId="20577"/>
          <ac:spMkLst>
            <pc:docMk/>
            <pc:sldMk cId="2414831884" sldId="363"/>
            <ac:spMk id="3" creationId="{36F7992E-1070-B7E1-10FF-4DC9A0B8701E}"/>
          </ac:spMkLst>
        </pc:spChg>
        <pc:spChg chg="mod">
          <ac:chgData name="종현 김" userId="4e62a0cd71f6508f" providerId="LiveId" clId="{BF14FAED-692D-4EA4-A922-BA8F66E91085}" dt="2025-08-18T15:29:48.237" v="2841" actId="1076"/>
          <ac:spMkLst>
            <pc:docMk/>
            <pc:sldMk cId="2414831884" sldId="363"/>
            <ac:spMk id="6" creationId="{11862E86-D073-073C-FD8D-45C842B9A2FF}"/>
          </ac:spMkLst>
        </pc:spChg>
        <pc:picChg chg="del">
          <ac:chgData name="종현 김" userId="4e62a0cd71f6508f" providerId="LiveId" clId="{BF14FAED-692D-4EA4-A922-BA8F66E91085}" dt="2025-08-18T14:18:58.779" v="1671" actId="478"/>
          <ac:picMkLst>
            <pc:docMk/>
            <pc:sldMk cId="2414831884" sldId="363"/>
            <ac:picMk id="5" creationId="{F2F496DC-AEB5-3668-5737-3C4D94685239}"/>
          </ac:picMkLst>
        </pc:picChg>
        <pc:picChg chg="add mod">
          <ac:chgData name="종현 김" userId="4e62a0cd71f6508f" providerId="LiveId" clId="{BF14FAED-692D-4EA4-A922-BA8F66E91085}" dt="2025-08-18T15:29:48.237" v="2841" actId="1076"/>
          <ac:picMkLst>
            <pc:docMk/>
            <pc:sldMk cId="2414831884" sldId="363"/>
            <ac:picMk id="7" creationId="{8E63E035-EF04-F704-A2B3-221D4616223C}"/>
          </ac:picMkLst>
        </pc:picChg>
      </pc:sldChg>
      <pc:sldChg chg="addSp delSp modSp add mod">
        <pc:chgData name="종현 김" userId="4e62a0cd71f6508f" providerId="LiveId" clId="{BF14FAED-692D-4EA4-A922-BA8F66E91085}" dt="2025-08-19T16:51:34.131" v="5550" actId="20577"/>
        <pc:sldMkLst>
          <pc:docMk/>
          <pc:sldMk cId="2703371800" sldId="364"/>
        </pc:sldMkLst>
        <pc:spChg chg="mod">
          <ac:chgData name="종현 김" userId="4e62a0cd71f6508f" providerId="LiveId" clId="{BF14FAED-692D-4EA4-A922-BA8F66E91085}" dt="2025-08-18T14:30:04.454" v="2147" actId="20577"/>
          <ac:spMkLst>
            <pc:docMk/>
            <pc:sldMk cId="2703371800" sldId="364"/>
            <ac:spMk id="2" creationId="{5FD2BD3F-D490-BBF4-45BA-1A1943C88A9A}"/>
          </ac:spMkLst>
        </pc:spChg>
        <pc:spChg chg="mod">
          <ac:chgData name="종현 김" userId="4e62a0cd71f6508f" providerId="LiveId" clId="{BF14FAED-692D-4EA4-A922-BA8F66E91085}" dt="2025-08-19T16:51:34.131" v="5550" actId="20577"/>
          <ac:spMkLst>
            <pc:docMk/>
            <pc:sldMk cId="2703371800" sldId="364"/>
            <ac:spMk id="3" creationId="{8D1336C1-A332-0D75-62B6-B6C2EE618540}"/>
          </ac:spMkLst>
        </pc:spChg>
        <pc:spChg chg="mod">
          <ac:chgData name="종현 김" userId="4e62a0cd71f6508f" providerId="LiveId" clId="{BF14FAED-692D-4EA4-A922-BA8F66E91085}" dt="2025-08-18T15:29:39.974" v="2840" actId="1076"/>
          <ac:spMkLst>
            <pc:docMk/>
            <pc:sldMk cId="2703371800" sldId="364"/>
            <ac:spMk id="8" creationId="{659CDD3D-AF1E-6EF4-8CDC-702F6C6472F2}"/>
          </ac:spMkLst>
        </pc:spChg>
        <pc:picChg chg="del">
          <ac:chgData name="종현 김" userId="4e62a0cd71f6508f" providerId="LiveId" clId="{BF14FAED-692D-4EA4-A922-BA8F66E91085}" dt="2025-08-18T14:30:05.630" v="2149" actId="478"/>
          <ac:picMkLst>
            <pc:docMk/>
            <pc:sldMk cId="2703371800" sldId="364"/>
            <ac:picMk id="5" creationId="{A7F83184-1EFC-D600-C65A-13D21567EDB9}"/>
          </ac:picMkLst>
        </pc:picChg>
        <pc:picChg chg="add mod">
          <ac:chgData name="종현 김" userId="4e62a0cd71f6508f" providerId="LiveId" clId="{BF14FAED-692D-4EA4-A922-BA8F66E91085}" dt="2025-08-18T15:29:39.974" v="2840" actId="1076"/>
          <ac:picMkLst>
            <pc:docMk/>
            <pc:sldMk cId="2703371800" sldId="364"/>
            <ac:picMk id="6" creationId="{057B7490-EA36-3E05-7B54-F4AAFEC45BE6}"/>
          </ac:picMkLst>
        </pc:picChg>
        <pc:picChg chg="del">
          <ac:chgData name="종현 김" userId="4e62a0cd71f6508f" providerId="LiveId" clId="{BF14FAED-692D-4EA4-A922-BA8F66E91085}" dt="2025-08-18T14:30:05.149" v="2148" actId="478"/>
          <ac:picMkLst>
            <pc:docMk/>
            <pc:sldMk cId="2703371800" sldId="364"/>
            <ac:picMk id="7" creationId="{146BCF1F-1A6B-37AA-7DD3-8D1A52B7DF5A}"/>
          </ac:picMkLst>
        </pc:picChg>
      </pc:sldChg>
      <pc:sldChg chg="addSp delSp modSp add del mod">
        <pc:chgData name="종현 김" userId="4e62a0cd71f6508f" providerId="LiveId" clId="{BF14FAED-692D-4EA4-A922-BA8F66E91085}" dt="2025-08-19T12:47:23.866" v="3900" actId="47"/>
        <pc:sldMkLst>
          <pc:docMk/>
          <pc:sldMk cId="2704181282" sldId="365"/>
        </pc:sldMkLst>
        <pc:spChg chg="del">
          <ac:chgData name="종현 김" userId="4e62a0cd71f6508f" providerId="LiveId" clId="{BF14FAED-692D-4EA4-A922-BA8F66E91085}" dt="2025-08-18T15:23:13.761" v="2757" actId="478"/>
          <ac:spMkLst>
            <pc:docMk/>
            <pc:sldMk cId="2704181282" sldId="365"/>
            <ac:spMk id="8" creationId="{E35A2056-0548-DD4F-2002-C8F706151A2A}"/>
          </ac:spMkLst>
        </pc:spChg>
        <pc:spChg chg="add mod">
          <ac:chgData name="종현 김" userId="4e62a0cd71f6508f" providerId="LiveId" clId="{BF14FAED-692D-4EA4-A922-BA8F66E91085}" dt="2025-08-18T15:24:31.591" v="2837" actId="20577"/>
          <ac:spMkLst>
            <pc:docMk/>
            <pc:sldMk cId="2704181282" sldId="365"/>
            <ac:spMk id="19" creationId="{18F61E56-BF56-C204-3F3F-88E8E4FAD99F}"/>
          </ac:spMkLst>
        </pc:spChg>
        <pc:picChg chg="del">
          <ac:chgData name="종현 김" userId="4e62a0cd71f6508f" providerId="LiveId" clId="{BF14FAED-692D-4EA4-A922-BA8F66E91085}" dt="2025-08-18T15:17:32.150" v="2548" actId="478"/>
          <ac:picMkLst>
            <pc:docMk/>
            <pc:sldMk cId="2704181282" sldId="365"/>
            <ac:picMk id="5" creationId="{919E107C-F87A-7CC7-14B3-D9EB509B42A3}"/>
          </ac:picMkLst>
        </pc:picChg>
        <pc:picChg chg="add del mod">
          <ac:chgData name="종현 김" userId="4e62a0cd71f6508f" providerId="LiveId" clId="{BF14FAED-692D-4EA4-A922-BA8F66E91085}" dt="2025-08-18T15:18:08.292" v="2569" actId="478"/>
          <ac:picMkLst>
            <pc:docMk/>
            <pc:sldMk cId="2704181282" sldId="365"/>
            <ac:picMk id="6" creationId="{4E82271B-91FB-FF1F-9158-A7AB5D6DD3E6}"/>
          </ac:picMkLst>
        </pc:picChg>
        <pc:picChg chg="del">
          <ac:chgData name="종현 김" userId="4e62a0cd71f6508f" providerId="LiveId" clId="{BF14FAED-692D-4EA4-A922-BA8F66E91085}" dt="2025-08-18T15:17:32.150" v="2548" actId="478"/>
          <ac:picMkLst>
            <pc:docMk/>
            <pc:sldMk cId="2704181282" sldId="365"/>
            <ac:picMk id="7" creationId="{1B89D9E9-5EEA-BC3A-C89D-A9D6A36B5050}"/>
          </ac:picMkLst>
        </pc:picChg>
        <pc:picChg chg="add del mod">
          <ac:chgData name="종현 김" userId="4e62a0cd71f6508f" providerId="LiveId" clId="{BF14FAED-692D-4EA4-A922-BA8F66E91085}" dt="2025-08-18T15:18:39.952" v="2576" actId="478"/>
          <ac:picMkLst>
            <pc:docMk/>
            <pc:sldMk cId="2704181282" sldId="365"/>
            <ac:picMk id="10" creationId="{0E4D700F-2115-ACB1-250E-4CB5067062DA}"/>
          </ac:picMkLst>
        </pc:picChg>
        <pc:picChg chg="add del mod">
          <ac:chgData name="종현 김" userId="4e62a0cd71f6508f" providerId="LiveId" clId="{BF14FAED-692D-4EA4-A922-BA8F66E91085}" dt="2025-08-18T15:23:13.761" v="2757" actId="478"/>
          <ac:picMkLst>
            <pc:docMk/>
            <pc:sldMk cId="2704181282" sldId="365"/>
            <ac:picMk id="12" creationId="{7702B063-54EC-B6E8-BF20-D7B84F9A3636}"/>
          </ac:picMkLst>
        </pc:picChg>
        <pc:picChg chg="add del mod">
          <ac:chgData name="종현 김" userId="4e62a0cd71f6508f" providerId="LiveId" clId="{BF14FAED-692D-4EA4-A922-BA8F66E91085}" dt="2025-08-18T15:23:13.761" v="2757" actId="478"/>
          <ac:picMkLst>
            <pc:docMk/>
            <pc:sldMk cId="2704181282" sldId="365"/>
            <ac:picMk id="14" creationId="{4F081006-3F64-4285-4FDF-962A25397539}"/>
          </ac:picMkLst>
        </pc:picChg>
        <pc:picChg chg="add del mod">
          <ac:chgData name="종현 김" userId="4e62a0cd71f6508f" providerId="LiveId" clId="{BF14FAED-692D-4EA4-A922-BA8F66E91085}" dt="2025-08-18T15:23:14.537" v="2758" actId="478"/>
          <ac:picMkLst>
            <pc:docMk/>
            <pc:sldMk cId="2704181282" sldId="365"/>
            <ac:picMk id="16" creationId="{A3A9E47C-7B2D-3855-31C8-6752F40D12BB}"/>
          </ac:picMkLst>
        </pc:picChg>
        <pc:picChg chg="add del mod">
          <ac:chgData name="종현 김" userId="4e62a0cd71f6508f" providerId="LiveId" clId="{BF14FAED-692D-4EA4-A922-BA8F66E91085}" dt="2025-08-18T15:23:13.761" v="2757" actId="478"/>
          <ac:picMkLst>
            <pc:docMk/>
            <pc:sldMk cId="2704181282" sldId="365"/>
            <ac:picMk id="18" creationId="{D2C4F9D6-82D3-788B-D0DD-09C3192F96B8}"/>
          </ac:picMkLst>
        </pc:picChg>
        <pc:picChg chg="add mod">
          <ac:chgData name="종현 김" userId="4e62a0cd71f6508f" providerId="LiveId" clId="{BF14FAED-692D-4EA4-A922-BA8F66E91085}" dt="2025-08-18T15:23:56.023" v="2769" actId="1076"/>
          <ac:picMkLst>
            <pc:docMk/>
            <pc:sldMk cId="2704181282" sldId="365"/>
            <ac:picMk id="21" creationId="{6E226E67-717A-324B-19DF-BCC60CCBF74B}"/>
          </ac:picMkLst>
        </pc:picChg>
        <pc:picChg chg="add mod">
          <ac:chgData name="종현 김" userId="4e62a0cd71f6508f" providerId="LiveId" clId="{BF14FAED-692D-4EA4-A922-BA8F66E91085}" dt="2025-08-18T15:23:49.464" v="2766" actId="14100"/>
          <ac:picMkLst>
            <pc:docMk/>
            <pc:sldMk cId="2704181282" sldId="365"/>
            <ac:picMk id="23" creationId="{B2AC5A50-2D0C-4F8F-E2F9-ADD6A34ABFAA}"/>
          </ac:picMkLst>
        </pc:picChg>
        <pc:picChg chg="add mod">
          <ac:chgData name="종현 김" userId="4e62a0cd71f6508f" providerId="LiveId" clId="{BF14FAED-692D-4EA4-A922-BA8F66E91085}" dt="2025-08-18T15:23:52.401" v="2768" actId="1076"/>
          <ac:picMkLst>
            <pc:docMk/>
            <pc:sldMk cId="2704181282" sldId="365"/>
            <ac:picMk id="24" creationId="{73DD2211-4BB1-A3AF-DB62-C36A10F483F8}"/>
          </ac:picMkLst>
        </pc:picChg>
      </pc:sldChg>
      <pc:sldChg chg="modSp add del mod ord">
        <pc:chgData name="종현 김" userId="4e62a0cd71f6508f" providerId="LiveId" clId="{BF14FAED-692D-4EA4-A922-BA8F66E91085}" dt="2025-08-19T12:47:19.747" v="3899" actId="47"/>
        <pc:sldMkLst>
          <pc:docMk/>
          <pc:sldMk cId="3066184514" sldId="366"/>
        </pc:sldMkLst>
        <pc:spChg chg="mod">
          <ac:chgData name="종현 김" userId="4e62a0cd71f6508f" providerId="LiveId" clId="{BF14FAED-692D-4EA4-A922-BA8F66E91085}" dt="2025-08-18T15:23:03.655" v="2754" actId="20577"/>
          <ac:spMkLst>
            <pc:docMk/>
            <pc:sldMk cId="3066184514" sldId="366"/>
            <ac:spMk id="8" creationId="{398A2070-930A-E679-8302-B73F58FF079A}"/>
          </ac:spMkLst>
        </pc:spChg>
      </pc:sldChg>
      <pc:sldChg chg="new del">
        <pc:chgData name="종현 김" userId="4e62a0cd71f6508f" providerId="LiveId" clId="{BF14FAED-692D-4EA4-A922-BA8F66E91085}" dt="2025-08-18T15:44:28.459" v="2843" actId="47"/>
        <pc:sldMkLst>
          <pc:docMk/>
          <pc:sldMk cId="247006296" sldId="367"/>
        </pc:sldMkLst>
      </pc:sldChg>
      <pc:sldChg chg="addSp delSp modSp add mod">
        <pc:chgData name="종현 김" userId="4e62a0cd71f6508f" providerId="LiveId" clId="{BF14FAED-692D-4EA4-A922-BA8F66E91085}" dt="2025-08-19T16:51:59.059" v="5577" actId="20577"/>
        <pc:sldMkLst>
          <pc:docMk/>
          <pc:sldMk cId="2340299886" sldId="367"/>
        </pc:sldMkLst>
        <pc:spChg chg="mod">
          <ac:chgData name="종현 김" userId="4e62a0cd71f6508f" providerId="LiveId" clId="{BF14FAED-692D-4EA4-A922-BA8F66E91085}" dt="2025-08-19T16:51:59.059" v="5577" actId="20577"/>
          <ac:spMkLst>
            <pc:docMk/>
            <pc:sldMk cId="2340299886" sldId="367"/>
            <ac:spMk id="3" creationId="{6E5A81BE-F113-8CB4-6EE3-C4BDC77CB50A}"/>
          </ac:spMkLst>
        </pc:spChg>
        <pc:spChg chg="mod">
          <ac:chgData name="종현 김" userId="4e62a0cd71f6508f" providerId="LiveId" clId="{BF14FAED-692D-4EA4-A922-BA8F66E91085}" dt="2025-08-19T13:02:09.897" v="4111" actId="20577"/>
          <ac:spMkLst>
            <pc:docMk/>
            <pc:sldMk cId="2340299886" sldId="367"/>
            <ac:spMk id="6" creationId="{E8EDB76A-773F-6C93-2368-61C23F509F86}"/>
          </ac:spMkLst>
        </pc:spChg>
        <pc:picChg chg="del">
          <ac:chgData name="종현 김" userId="4e62a0cd71f6508f" providerId="LiveId" clId="{BF14FAED-692D-4EA4-A922-BA8F66E91085}" dt="2025-08-19T11:54:27.288" v="3888" actId="478"/>
          <ac:picMkLst>
            <pc:docMk/>
            <pc:sldMk cId="2340299886" sldId="367"/>
            <ac:picMk id="5" creationId="{817811F0-B287-4BC6-C02E-A7EA7409E118}"/>
          </ac:picMkLst>
        </pc:picChg>
        <pc:picChg chg="add mod">
          <ac:chgData name="종현 김" userId="4e62a0cd71f6508f" providerId="LiveId" clId="{BF14FAED-692D-4EA4-A922-BA8F66E91085}" dt="2025-08-19T11:54:51.019" v="3897" actId="1076"/>
          <ac:picMkLst>
            <pc:docMk/>
            <pc:sldMk cId="2340299886" sldId="367"/>
            <ac:picMk id="7" creationId="{987AF70C-4A48-A161-BA55-BA19A4E970C5}"/>
          </ac:picMkLst>
        </pc:picChg>
        <pc:picChg chg="add mod">
          <ac:chgData name="종현 김" userId="4e62a0cd71f6508f" providerId="LiveId" clId="{BF14FAED-692D-4EA4-A922-BA8F66E91085}" dt="2025-08-19T11:54:51.019" v="3897" actId="1076"/>
          <ac:picMkLst>
            <pc:docMk/>
            <pc:sldMk cId="2340299886" sldId="367"/>
            <ac:picMk id="9" creationId="{7109D0C5-D7ED-6E05-527C-20C8CD2E92D5}"/>
          </ac:picMkLst>
        </pc:picChg>
      </pc:sldChg>
      <pc:sldChg chg="addSp delSp modSp add mod">
        <pc:chgData name="종현 김" userId="4e62a0cd71f6508f" providerId="LiveId" clId="{BF14FAED-692D-4EA4-A922-BA8F66E91085}" dt="2025-08-19T16:52:04.064" v="5583" actId="20577"/>
        <pc:sldMkLst>
          <pc:docMk/>
          <pc:sldMk cId="1145271912" sldId="368"/>
        </pc:sldMkLst>
        <pc:spChg chg="mod">
          <ac:chgData name="종현 김" userId="4e62a0cd71f6508f" providerId="LiveId" clId="{BF14FAED-692D-4EA4-A922-BA8F66E91085}" dt="2025-08-19T16:52:04.064" v="5583" actId="20577"/>
          <ac:spMkLst>
            <pc:docMk/>
            <pc:sldMk cId="1145271912" sldId="368"/>
            <ac:spMk id="3" creationId="{2DCFB2D3-ED27-263B-5427-C20644FD41AD}"/>
          </ac:spMkLst>
        </pc:spChg>
        <pc:spChg chg="mod">
          <ac:chgData name="종현 김" userId="4e62a0cd71f6508f" providerId="LiveId" clId="{BF14FAED-692D-4EA4-A922-BA8F66E91085}" dt="2025-08-19T16:04:34.714" v="4285" actId="1076"/>
          <ac:spMkLst>
            <pc:docMk/>
            <pc:sldMk cId="1145271912" sldId="368"/>
            <ac:spMk id="8" creationId="{A7B66B0C-F22F-2E9C-BE08-D9B9440471B1}"/>
          </ac:spMkLst>
        </pc:spChg>
        <pc:picChg chg="del">
          <ac:chgData name="종현 김" userId="4e62a0cd71f6508f" providerId="LiveId" clId="{BF14FAED-692D-4EA4-A922-BA8F66E91085}" dt="2025-08-19T15:58:53.511" v="4113" actId="478"/>
          <ac:picMkLst>
            <pc:docMk/>
            <pc:sldMk cId="1145271912" sldId="368"/>
            <ac:picMk id="5" creationId="{08E876CF-52B9-5FF2-4AE4-DB63D87C3EF6}"/>
          </ac:picMkLst>
        </pc:picChg>
        <pc:picChg chg="add mod">
          <ac:chgData name="종현 김" userId="4e62a0cd71f6508f" providerId="LiveId" clId="{BF14FAED-692D-4EA4-A922-BA8F66E91085}" dt="2025-08-19T15:59:39.520" v="4127" actId="1076"/>
          <ac:picMkLst>
            <pc:docMk/>
            <pc:sldMk cId="1145271912" sldId="368"/>
            <ac:picMk id="6" creationId="{E7F8435B-C2FA-9752-AB15-02E4E569BAA4}"/>
          </ac:picMkLst>
        </pc:picChg>
        <pc:picChg chg="del">
          <ac:chgData name="종현 김" userId="4e62a0cd71f6508f" providerId="LiveId" clId="{BF14FAED-692D-4EA4-A922-BA8F66E91085}" dt="2025-08-19T15:58:53.511" v="4113" actId="478"/>
          <ac:picMkLst>
            <pc:docMk/>
            <pc:sldMk cId="1145271912" sldId="368"/>
            <ac:picMk id="7" creationId="{DBFABF93-0BB7-21C8-C8F1-0FB8E697AF8B}"/>
          </ac:picMkLst>
        </pc:picChg>
        <pc:picChg chg="add mod">
          <ac:chgData name="종현 김" userId="4e62a0cd71f6508f" providerId="LiveId" clId="{BF14FAED-692D-4EA4-A922-BA8F66E91085}" dt="2025-08-19T15:59:36.267" v="4125" actId="14100"/>
          <ac:picMkLst>
            <pc:docMk/>
            <pc:sldMk cId="1145271912" sldId="368"/>
            <ac:picMk id="10" creationId="{2469EE2C-10AE-6AC3-956B-1D860195FDE0}"/>
          </ac:picMkLst>
        </pc:picChg>
        <pc:picChg chg="add mod">
          <ac:chgData name="종현 김" userId="4e62a0cd71f6508f" providerId="LiveId" clId="{BF14FAED-692D-4EA4-A922-BA8F66E91085}" dt="2025-08-19T15:59:37.763" v="4126" actId="1076"/>
          <ac:picMkLst>
            <pc:docMk/>
            <pc:sldMk cId="1145271912" sldId="368"/>
            <ac:picMk id="12" creationId="{190F82D7-2145-8C48-2549-D11150EEE9C8}"/>
          </ac:picMkLst>
        </pc:picChg>
        <pc:picChg chg="add mod">
          <ac:chgData name="종현 김" userId="4e62a0cd71f6508f" providerId="LiveId" clId="{BF14FAED-692D-4EA4-A922-BA8F66E91085}" dt="2025-08-19T16:01:26.009" v="4253" actId="1076"/>
          <ac:picMkLst>
            <pc:docMk/>
            <pc:sldMk cId="1145271912" sldId="368"/>
            <ac:picMk id="14" creationId="{BB32F855-DEE7-F425-A837-DE9DB71E046A}"/>
          </ac:picMkLst>
        </pc:picChg>
      </pc:sldChg>
      <pc:sldChg chg="addSp delSp modSp add mod ord">
        <pc:chgData name="종현 김" userId="4e62a0cd71f6508f" providerId="LiveId" clId="{BF14FAED-692D-4EA4-A922-BA8F66E91085}" dt="2025-08-19T16:52:06.838" v="5586" actId="20577"/>
        <pc:sldMkLst>
          <pc:docMk/>
          <pc:sldMk cId="3662414959" sldId="369"/>
        </pc:sldMkLst>
        <pc:spChg chg="mod">
          <ac:chgData name="종현 김" userId="4e62a0cd71f6508f" providerId="LiveId" clId="{BF14FAED-692D-4EA4-A922-BA8F66E91085}" dt="2025-08-19T16:23:17.486" v="4731" actId="20577"/>
          <ac:spMkLst>
            <pc:docMk/>
            <pc:sldMk cId="3662414959" sldId="369"/>
            <ac:spMk id="2" creationId="{6FDD84F3-CD4C-B2E1-537C-E9DEA275F426}"/>
          </ac:spMkLst>
        </pc:spChg>
        <pc:spChg chg="mod">
          <ac:chgData name="종현 김" userId="4e62a0cd71f6508f" providerId="LiveId" clId="{BF14FAED-692D-4EA4-A922-BA8F66E91085}" dt="2025-08-19T16:52:06.838" v="5586" actId="20577"/>
          <ac:spMkLst>
            <pc:docMk/>
            <pc:sldMk cId="3662414959" sldId="369"/>
            <ac:spMk id="3" creationId="{8E3A7C70-DDCE-1959-85A8-82EC6FB62695}"/>
          </ac:spMkLst>
        </pc:spChg>
        <pc:spChg chg="add mod">
          <ac:chgData name="종현 김" userId="4e62a0cd71f6508f" providerId="LiveId" clId="{BF14FAED-692D-4EA4-A922-BA8F66E91085}" dt="2025-08-19T16:15:07.518" v="4361" actId="207"/>
          <ac:spMkLst>
            <pc:docMk/>
            <pc:sldMk cId="3662414959" sldId="369"/>
            <ac:spMk id="8" creationId="{BBEB0774-2444-C72D-D667-B47B44F782A6}"/>
          </ac:spMkLst>
        </pc:spChg>
        <pc:spChg chg="add mod">
          <ac:chgData name="종현 김" userId="4e62a0cd71f6508f" providerId="LiveId" clId="{BF14FAED-692D-4EA4-A922-BA8F66E91085}" dt="2025-08-19T16:21:15.789" v="4496" actId="20577"/>
          <ac:spMkLst>
            <pc:docMk/>
            <pc:sldMk cId="3662414959" sldId="369"/>
            <ac:spMk id="10" creationId="{259C194D-AB2E-2578-6396-4A646E43E37C}"/>
          </ac:spMkLst>
        </pc:spChg>
        <pc:picChg chg="add mod">
          <ac:chgData name="종현 김" userId="4e62a0cd71f6508f" providerId="LiveId" clId="{BF14FAED-692D-4EA4-A922-BA8F66E91085}" dt="2025-08-19T16:14:47.724" v="4357" actId="1076"/>
          <ac:picMkLst>
            <pc:docMk/>
            <pc:sldMk cId="3662414959" sldId="369"/>
            <ac:picMk id="4" creationId="{690D2360-6EE8-FCE3-6C7F-6B152B7DBF79}"/>
          </ac:picMkLst>
        </pc:picChg>
        <pc:picChg chg="mod">
          <ac:chgData name="종현 김" userId="4e62a0cd71f6508f" providerId="LiveId" clId="{BF14FAED-692D-4EA4-A922-BA8F66E91085}" dt="2025-08-19T16:14:33.007" v="4353" actId="1076"/>
          <ac:picMkLst>
            <pc:docMk/>
            <pc:sldMk cId="3662414959" sldId="369"/>
            <ac:picMk id="5" creationId="{6217F620-7B40-2B9B-A011-F5E7BD6AF739}"/>
          </ac:picMkLst>
        </pc:picChg>
        <pc:picChg chg="add mod">
          <ac:chgData name="종현 김" userId="4e62a0cd71f6508f" providerId="LiveId" clId="{BF14FAED-692D-4EA4-A922-BA8F66E91085}" dt="2025-08-19T16:14:47.724" v="4357" actId="1076"/>
          <ac:picMkLst>
            <pc:docMk/>
            <pc:sldMk cId="3662414959" sldId="369"/>
            <ac:picMk id="6" creationId="{1D9636CD-8694-CDB6-C617-EA55D6F89CD7}"/>
          </ac:picMkLst>
        </pc:picChg>
        <pc:picChg chg="mod">
          <ac:chgData name="종현 김" userId="4e62a0cd71f6508f" providerId="LiveId" clId="{BF14FAED-692D-4EA4-A922-BA8F66E91085}" dt="2025-08-19T16:14:33.007" v="4353" actId="1076"/>
          <ac:picMkLst>
            <pc:docMk/>
            <pc:sldMk cId="3662414959" sldId="369"/>
            <ac:picMk id="7" creationId="{587E3FBF-2F35-CC6F-31E6-BDBBAA1C66CC}"/>
          </ac:picMkLst>
        </pc:picChg>
        <pc:picChg chg="del mod">
          <ac:chgData name="종현 김" userId="4e62a0cd71f6508f" providerId="LiveId" clId="{BF14FAED-692D-4EA4-A922-BA8F66E91085}" dt="2025-08-19T16:14:38.210" v="4354" actId="478"/>
          <ac:picMkLst>
            <pc:docMk/>
            <pc:sldMk cId="3662414959" sldId="369"/>
            <ac:picMk id="9" creationId="{45653FE5-1FA7-7052-1515-A751663F72F3}"/>
          </ac:picMkLst>
        </pc:picChg>
        <pc:picChg chg="del mod">
          <ac:chgData name="종현 김" userId="4e62a0cd71f6508f" providerId="LiveId" clId="{BF14FAED-692D-4EA4-A922-BA8F66E91085}" dt="2025-08-19T16:14:39.274" v="4355" actId="478"/>
          <ac:picMkLst>
            <pc:docMk/>
            <pc:sldMk cId="3662414959" sldId="369"/>
            <ac:picMk id="11" creationId="{F722FD6C-FF6C-7332-AF08-22D74CC7EB77}"/>
          </ac:picMkLst>
        </pc:picChg>
      </pc:sldChg>
      <pc:sldChg chg="add del">
        <pc:chgData name="종현 김" userId="4e62a0cd71f6508f" providerId="LiveId" clId="{BF14FAED-692D-4EA4-A922-BA8F66E91085}" dt="2025-08-19T16:15:45.478" v="4362" actId="47"/>
        <pc:sldMkLst>
          <pc:docMk/>
          <pc:sldMk cId="2102240419" sldId="370"/>
        </pc:sldMkLst>
      </pc:sldChg>
      <pc:sldChg chg="addSp delSp modSp add mod ord">
        <pc:chgData name="종현 김" userId="4e62a0cd71f6508f" providerId="LiveId" clId="{BF14FAED-692D-4EA4-A922-BA8F66E91085}" dt="2025-08-19T16:52:09.103" v="5589" actId="20577"/>
        <pc:sldMkLst>
          <pc:docMk/>
          <pc:sldMk cId="3044668596" sldId="370"/>
        </pc:sldMkLst>
        <pc:spChg chg="mod">
          <ac:chgData name="종현 김" userId="4e62a0cd71f6508f" providerId="LiveId" clId="{BF14FAED-692D-4EA4-A922-BA8F66E91085}" dt="2025-08-19T16:26:08.945" v="4780" actId="20577"/>
          <ac:spMkLst>
            <pc:docMk/>
            <pc:sldMk cId="3044668596" sldId="370"/>
            <ac:spMk id="2" creationId="{5D1F8964-52DD-63B5-5B9D-CE71008266A7}"/>
          </ac:spMkLst>
        </pc:spChg>
        <pc:spChg chg="mod">
          <ac:chgData name="종현 김" userId="4e62a0cd71f6508f" providerId="LiveId" clId="{BF14FAED-692D-4EA4-A922-BA8F66E91085}" dt="2025-08-19T16:52:09.103" v="5589" actId="20577"/>
          <ac:spMkLst>
            <pc:docMk/>
            <pc:sldMk cId="3044668596" sldId="370"/>
            <ac:spMk id="3" creationId="{23A867B2-B31F-C7E1-B154-64AC7DC8A1EF}"/>
          </ac:spMkLst>
        </pc:spChg>
        <pc:spChg chg="add del mod">
          <ac:chgData name="종현 김" userId="4e62a0cd71f6508f" providerId="LiveId" clId="{BF14FAED-692D-4EA4-A922-BA8F66E91085}" dt="2025-08-19T16:40:33.526" v="4788" actId="478"/>
          <ac:spMkLst>
            <pc:docMk/>
            <pc:sldMk cId="3044668596" sldId="370"/>
            <ac:spMk id="6" creationId="{8F699F73-2873-BE1E-E1C2-9B1881C3CFDA}"/>
          </ac:spMkLst>
        </pc:spChg>
        <pc:spChg chg="add mod">
          <ac:chgData name="종현 김" userId="4e62a0cd71f6508f" providerId="LiveId" clId="{BF14FAED-692D-4EA4-A922-BA8F66E91085}" dt="2025-08-19T16:41:17.084" v="4895" actId="20577"/>
          <ac:spMkLst>
            <pc:docMk/>
            <pc:sldMk cId="3044668596" sldId="370"/>
            <ac:spMk id="7" creationId="{67E029A8-B3AB-EA75-E3C7-A0D052BF8D81}"/>
          </ac:spMkLst>
        </pc:spChg>
        <pc:spChg chg="del">
          <ac:chgData name="종현 김" userId="4e62a0cd71f6508f" providerId="LiveId" clId="{BF14FAED-692D-4EA4-A922-BA8F66E91085}" dt="2025-08-19T16:25:59.790" v="4737" actId="478"/>
          <ac:spMkLst>
            <pc:docMk/>
            <pc:sldMk cId="3044668596" sldId="370"/>
            <ac:spMk id="20" creationId="{57F79E42-4F16-44BD-296F-209ACCE75A91}"/>
          </ac:spMkLst>
        </pc:spChg>
        <pc:picChg chg="add mod">
          <ac:chgData name="종현 김" userId="4e62a0cd71f6508f" providerId="LiveId" clId="{BF14FAED-692D-4EA4-A922-BA8F66E91085}" dt="2025-08-19T16:32:21.653" v="4785" actId="1076"/>
          <ac:picMkLst>
            <pc:docMk/>
            <pc:sldMk cId="3044668596" sldId="370"/>
            <ac:picMk id="5" creationId="{18A85993-C049-161E-793B-D772B761375F}"/>
          </ac:picMkLst>
        </pc:picChg>
        <pc:picChg chg="del">
          <ac:chgData name="종현 김" userId="4e62a0cd71f6508f" providerId="LiveId" clId="{BF14FAED-692D-4EA4-A922-BA8F66E91085}" dt="2025-08-19T16:25:59.790" v="4737" actId="478"/>
          <ac:picMkLst>
            <pc:docMk/>
            <pc:sldMk cId="3044668596" sldId="370"/>
            <ac:picMk id="17" creationId="{CADE833E-E115-E19E-E0F3-11227912441B}"/>
          </ac:picMkLst>
        </pc:picChg>
        <pc:picChg chg="del">
          <ac:chgData name="종현 김" userId="4e62a0cd71f6508f" providerId="LiveId" clId="{BF14FAED-692D-4EA4-A922-BA8F66E91085}" dt="2025-08-19T16:25:59.790" v="4737" actId="478"/>
          <ac:picMkLst>
            <pc:docMk/>
            <pc:sldMk cId="3044668596" sldId="370"/>
            <ac:picMk id="19" creationId="{A024DABA-ABE4-C214-9EE4-635594F19B14}"/>
          </ac:picMkLst>
        </pc:picChg>
      </pc:sldChg>
      <pc:sldChg chg="addSp delSp modSp add mod">
        <pc:chgData name="종현 김" userId="4e62a0cd71f6508f" providerId="LiveId" clId="{BF14FAED-692D-4EA4-A922-BA8F66E91085}" dt="2025-08-19T16:52:11.620" v="5592" actId="20577"/>
        <pc:sldMkLst>
          <pc:docMk/>
          <pc:sldMk cId="2971851596" sldId="371"/>
        </pc:sldMkLst>
        <pc:spChg chg="mod">
          <ac:chgData name="종현 김" userId="4e62a0cd71f6508f" providerId="LiveId" clId="{BF14FAED-692D-4EA4-A922-BA8F66E91085}" dt="2025-08-19T16:52:11.620" v="5592" actId="20577"/>
          <ac:spMkLst>
            <pc:docMk/>
            <pc:sldMk cId="2971851596" sldId="371"/>
            <ac:spMk id="3" creationId="{351BF275-BE02-5D5A-3C19-423A1A75973B}"/>
          </ac:spMkLst>
        </pc:spChg>
        <pc:spChg chg="mod">
          <ac:chgData name="종현 김" userId="4e62a0cd71f6508f" providerId="LiveId" clId="{BF14FAED-692D-4EA4-A922-BA8F66E91085}" dt="2025-08-19T16:44:17.974" v="5237" actId="20577"/>
          <ac:spMkLst>
            <pc:docMk/>
            <pc:sldMk cId="2971851596" sldId="371"/>
            <ac:spMk id="7" creationId="{E0EE0EC1-9BB4-26E9-618E-D66C88A20E23}"/>
          </ac:spMkLst>
        </pc:spChg>
        <pc:picChg chg="del">
          <ac:chgData name="종현 김" userId="4e62a0cd71f6508f" providerId="LiveId" clId="{BF14FAED-692D-4EA4-A922-BA8F66E91085}" dt="2025-08-19T16:42:21.751" v="4897" actId="478"/>
          <ac:picMkLst>
            <pc:docMk/>
            <pc:sldMk cId="2971851596" sldId="371"/>
            <ac:picMk id="5" creationId="{1C70C993-6AFC-EA79-81C4-FE67A6608881}"/>
          </ac:picMkLst>
        </pc:picChg>
        <pc:picChg chg="add mod">
          <ac:chgData name="종현 김" userId="4e62a0cd71f6508f" providerId="LiveId" clId="{BF14FAED-692D-4EA4-A922-BA8F66E91085}" dt="2025-08-19T16:42:38.817" v="4903" actId="14100"/>
          <ac:picMkLst>
            <pc:docMk/>
            <pc:sldMk cId="2971851596" sldId="371"/>
            <ac:picMk id="6" creationId="{2CD16D56-1942-D57D-B19A-04ACEE82C0E8}"/>
          </ac:picMkLst>
        </pc:picChg>
      </pc:sldChg>
      <pc:sldChg chg="add del">
        <pc:chgData name="종현 김" userId="4e62a0cd71f6508f" providerId="LiveId" clId="{BF14FAED-692D-4EA4-A922-BA8F66E91085}" dt="2025-08-19T16:45:33.011" v="5239" actId="47"/>
        <pc:sldMkLst>
          <pc:docMk/>
          <pc:sldMk cId="2462356285" sldId="372"/>
        </pc:sldMkLst>
      </pc:sldChg>
      <pc:sldChg chg="addSp delSp modSp add mod">
        <pc:chgData name="종현 김" userId="4e62a0cd71f6508f" providerId="LiveId" clId="{BF14FAED-692D-4EA4-A922-BA8F66E91085}" dt="2025-08-19T16:52:16.690" v="5598" actId="20577"/>
        <pc:sldMkLst>
          <pc:docMk/>
          <pc:sldMk cId="2586044959" sldId="372"/>
        </pc:sldMkLst>
        <pc:spChg chg="mod">
          <ac:chgData name="종현 김" userId="4e62a0cd71f6508f" providerId="LiveId" clId="{BF14FAED-692D-4EA4-A922-BA8F66E91085}" dt="2025-08-19T16:47:20.574" v="5254" actId="20577"/>
          <ac:spMkLst>
            <pc:docMk/>
            <pc:sldMk cId="2586044959" sldId="372"/>
            <ac:spMk id="2" creationId="{D817C179-98F5-23D6-D0AC-2D189FC09904}"/>
          </ac:spMkLst>
        </pc:spChg>
        <pc:spChg chg="mod">
          <ac:chgData name="종현 김" userId="4e62a0cd71f6508f" providerId="LiveId" clId="{BF14FAED-692D-4EA4-A922-BA8F66E91085}" dt="2025-08-19T16:52:16.690" v="5598" actId="20577"/>
          <ac:spMkLst>
            <pc:docMk/>
            <pc:sldMk cId="2586044959" sldId="372"/>
            <ac:spMk id="3" creationId="{C2FA5C44-2475-2CEF-E184-4F2634C2689C}"/>
          </ac:spMkLst>
        </pc:spChg>
        <pc:spChg chg="del">
          <ac:chgData name="종현 김" userId="4e62a0cd71f6508f" providerId="LiveId" clId="{BF14FAED-692D-4EA4-A922-BA8F66E91085}" dt="2025-08-19T16:45:41.974" v="5243" actId="478"/>
          <ac:spMkLst>
            <pc:docMk/>
            <pc:sldMk cId="2586044959" sldId="372"/>
            <ac:spMk id="8" creationId="{8B0AB75B-14E5-4FD1-C757-9B71AEB384A6}"/>
          </ac:spMkLst>
        </pc:spChg>
        <pc:spChg chg="mod">
          <ac:chgData name="종현 김" userId="4e62a0cd71f6508f" providerId="LiveId" clId="{BF14FAED-692D-4EA4-A922-BA8F66E91085}" dt="2025-08-19T16:50:39.851" v="5532" actId="20577"/>
          <ac:spMkLst>
            <pc:docMk/>
            <pc:sldMk cId="2586044959" sldId="372"/>
            <ac:spMk id="10" creationId="{6496F031-B2DC-AF6F-53CB-E70D6DEF46A4}"/>
          </ac:spMkLst>
        </pc:spChg>
        <pc:picChg chg="del">
          <ac:chgData name="종현 김" userId="4e62a0cd71f6508f" providerId="LiveId" clId="{BF14FAED-692D-4EA4-A922-BA8F66E91085}" dt="2025-08-19T16:45:38.856" v="5241" actId="478"/>
          <ac:picMkLst>
            <pc:docMk/>
            <pc:sldMk cId="2586044959" sldId="372"/>
            <ac:picMk id="4" creationId="{F1C07486-B6E1-B0CF-DA9B-E5CB3A6AA5AB}"/>
          </ac:picMkLst>
        </pc:picChg>
        <pc:picChg chg="del">
          <ac:chgData name="종현 김" userId="4e62a0cd71f6508f" providerId="LiveId" clId="{BF14FAED-692D-4EA4-A922-BA8F66E91085}" dt="2025-08-19T16:45:38.856" v="5241" actId="478"/>
          <ac:picMkLst>
            <pc:docMk/>
            <pc:sldMk cId="2586044959" sldId="372"/>
            <ac:picMk id="5" creationId="{5C375A48-D608-BA3A-E912-0B401FF61260}"/>
          </ac:picMkLst>
        </pc:picChg>
        <pc:picChg chg="del">
          <ac:chgData name="종현 김" userId="4e62a0cd71f6508f" providerId="LiveId" clId="{BF14FAED-692D-4EA4-A922-BA8F66E91085}" dt="2025-08-19T16:45:40.377" v="5242" actId="478"/>
          <ac:picMkLst>
            <pc:docMk/>
            <pc:sldMk cId="2586044959" sldId="372"/>
            <ac:picMk id="6" creationId="{F5DABCB4-ED50-304B-1069-2D5CFA2D5AF5}"/>
          </ac:picMkLst>
        </pc:picChg>
        <pc:picChg chg="del">
          <ac:chgData name="종현 김" userId="4e62a0cd71f6508f" providerId="LiveId" clId="{BF14FAED-692D-4EA4-A922-BA8F66E91085}" dt="2025-08-19T16:45:38.856" v="5241" actId="478"/>
          <ac:picMkLst>
            <pc:docMk/>
            <pc:sldMk cId="2586044959" sldId="372"/>
            <ac:picMk id="7" creationId="{3D2CFB76-CF9C-FA11-5805-F2EEFD5B4067}"/>
          </ac:picMkLst>
        </pc:picChg>
        <pc:picChg chg="add mod">
          <ac:chgData name="종현 김" userId="4e62a0cd71f6508f" providerId="LiveId" clId="{BF14FAED-692D-4EA4-A922-BA8F66E91085}" dt="2025-08-19T16:45:59.946" v="5248" actId="14100"/>
          <ac:picMkLst>
            <pc:docMk/>
            <pc:sldMk cId="2586044959" sldId="372"/>
            <ac:picMk id="11" creationId="{9B52047E-E783-4254-6325-AEF255E7A921}"/>
          </ac:picMkLst>
        </pc:picChg>
        <pc:picChg chg="add mod">
          <ac:chgData name="종현 김" userId="4e62a0cd71f6508f" providerId="LiveId" clId="{BF14FAED-692D-4EA4-A922-BA8F66E91085}" dt="2025-08-19T16:49:34.320" v="5405" actId="1076"/>
          <ac:picMkLst>
            <pc:docMk/>
            <pc:sldMk cId="2586044959" sldId="372"/>
            <ac:picMk id="13" creationId="{D4E42C61-3077-87B7-2327-983ED66DEC74}"/>
          </ac:picMkLst>
        </pc:picChg>
        <pc:picChg chg="add mod">
          <ac:chgData name="종현 김" userId="4e62a0cd71f6508f" providerId="LiveId" clId="{BF14FAED-692D-4EA4-A922-BA8F66E91085}" dt="2025-08-19T16:49:45.858" v="5410" actId="14100"/>
          <ac:picMkLst>
            <pc:docMk/>
            <pc:sldMk cId="2586044959" sldId="372"/>
            <ac:picMk id="15" creationId="{C605B24B-5E83-2505-E8E6-F212E021D85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87EC6-8F34-4CE6-9A15-BD094A9280E3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B0E1E-71B9-4FA8-B61E-98B1F8E88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870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460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6D9FB-3721-185D-8E74-CC20245B1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EB066E-CDE4-E23D-4CC3-C822CDFBE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5C4662-743D-8545-905A-96E9EDC06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파인 튜닝과 보안 등등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0F67CA-E00F-2115-209F-238F86604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133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7C629-594C-8FEC-483C-A56F0928F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9D8AF1-7DDD-D148-1DFF-58AF8D2A11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35A16A-F4E1-AC3B-4AC2-77309AEB1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파인 튜닝과 보안 등등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7001CB-C4A1-25AD-E7FA-93061C0C9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514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27789-2187-5D47-676B-1B138DB14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9AD3AF-F90C-963B-6F13-FB2AC7FC4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D883B3-1474-F189-02BC-0E77581785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크기가 너무 크기에 구동이 불가능함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6D66F0-0C5D-5DE7-E341-857DD6CE7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578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C788E-CFA8-9661-C542-5C7056740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6AFC95-DF94-CC3C-6C61-F360C0B9D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819C8B-3933-EDF1-ED8D-1EDF9655D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크기가 너무 크기에 구동이 불가능함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53C290-A255-56C3-14F0-35C6D83FE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309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FE331-E174-9DC2-CF38-4C9F1131A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45C718-005C-FFBF-1923-F30F899E8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EEC1CA-4D5F-4436-2738-3693E6653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크기가 너무 크기에 구동이 불가능함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0206B8-84EB-178B-64C7-C08FE349E6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083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000C6-86B9-81B9-1FFD-9DB88E22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DDABA6-13B1-F0EC-BCE7-259CB41A8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76024C-9DD1-1D11-D460-22112779F7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1FE34C-4CCB-24C1-F376-5AF6876719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357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218E0-88A8-AA41-89CF-328338AAD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6AD772-F0FE-FAF9-912C-50DFBCF5A0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4D82CE-D157-C0C6-0DE2-E2A6FC946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최근 </a:t>
            </a:r>
            <a:r>
              <a:rPr lang="en-US" altLang="ko-KR" dirty="0"/>
              <a:t>LLM </a:t>
            </a:r>
            <a:r>
              <a:rPr lang="ko-KR" altLang="en-US" dirty="0"/>
              <a:t>구조의 </a:t>
            </a:r>
            <a:r>
              <a:rPr lang="en-US" altLang="ko-KR" dirty="0"/>
              <a:t>MOE </a:t>
            </a:r>
            <a:r>
              <a:rPr lang="ko-KR" altLang="en-US" dirty="0"/>
              <a:t>구조에 대해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EFED9-A077-06DF-FA17-2FC169A4D7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74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1EE6-762C-197D-E0BD-4CBAEE7F1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9270AF-0233-0C07-4B2B-C3BBD149C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B2C5FE-E7EB-387C-A51C-67A8EBCB0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89178D-7911-723D-6915-14AE5F88B8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95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0C32B-38AC-FE08-66AF-6609CE797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2ECC30-C815-8227-DF8C-8A2C904B9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544BAC-3B88-6048-9A4A-5E0F0EF22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9FD66-904F-1067-6029-DFEE8D7DD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805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2C91E-3CEA-EC0F-7733-3C445D6A8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CA0A38-7A47-CC5A-2988-DDA2E440D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22EF68-AAEC-5994-BCB4-6E2721952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70E3AA-F895-0B6D-32EA-5ABC299F4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399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A1B6B-F79D-6F72-BC78-DB22FC58F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3DCDE3-C94E-7808-5109-6C6FC7C396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FF4D28-1CF5-4C87-D9A6-A3EBDA7E7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201DA-084F-304F-8322-468BA63024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61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E5477-5EBD-2A7E-EB78-56968A1A0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718ADE-857F-1D57-2F78-B89512C72D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ACAD96-CACD-117F-0631-C6B70EAD4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FB4F8-6311-9248-1E20-BE198B72F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284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E6698-F3C2-E050-2433-F81CD1842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2BD935-C30E-6931-9387-671526F93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BEE017-A5AB-B936-5565-0A984E446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7AB6C9-2F41-C70B-CED8-0C9C5C196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647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8E205-E0F5-C347-F01E-F7AC4A50A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E99C23-5D80-C058-446F-1816E71BC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D805AE-A77E-BDFE-2508-B0BF8E772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8CCC71-36B7-C1A6-F9BF-DA37342D8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686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FBE41-1B43-AB21-EC3E-C846C48E8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410F29-4218-D139-164C-6BA5BDDFA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9EE642-7AC1-88C3-F94F-E34AFA0D8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3DF9EB-FE02-B772-CB26-30948D3FCA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348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F97EC-F4E0-E492-5681-ACA24A483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2EDCF5-B5B6-AEDF-6FA8-3F45BFF09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DB6496-5420-FCEB-B8AB-49BF3CD57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AF5226-DFC1-2026-FBD4-2A8C7BD36D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3293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EA5FD-F54E-DE0A-B9E8-22DEB9D34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9CC573-C1EC-4707-F761-806DCCF47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E431A0-8171-AB1E-493A-2AA26D486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90E61A-D909-55B7-3816-01C6A5245C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082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CB245-277D-7E99-27DA-9B40942D3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C32F83-8C7B-C579-958A-C842B50982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76583A-858B-B579-B459-D550EE645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A50DFC-B91B-1C3E-2B04-B94F07244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77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B44D6-C038-C1C0-A8CF-5307B6328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7D25D6-F9DA-304C-4D2C-BF15AE7C5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A1BA3C-421E-71A4-1E70-C7E9F62E3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0E5842-95FD-8B3C-0A36-B032791A3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238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C7834-4D0B-B69F-8473-840815DE1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2B87AC-06D3-EACD-9870-8741456E7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C1D9B9-A945-BEB0-39FF-4E516E45F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E6F63F-4C7F-6D78-32E2-B24AF6958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979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BD656-FF5E-E031-3908-8715E229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BD488D-5DAD-73A1-B079-0E43454B99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001698-99F5-616E-1CD7-3462CBC56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오픈 모델의 출발인 </a:t>
            </a:r>
            <a:r>
              <a:rPr lang="en-US" altLang="ko-KR" dirty="0" err="1"/>
              <a:t>LLaMA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F7BB8E-8820-5A8F-4A27-C4BE351D1B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96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2FEC5-C59A-61F3-C6F7-E195B1BC1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694C40-3076-431C-F0AC-03E98248E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D4C52C-6778-B3E2-9E7A-D3A00B7A6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LLaMA</a:t>
            </a:r>
            <a:r>
              <a:rPr lang="ko-KR" altLang="en-US" dirty="0"/>
              <a:t>의 데이터가 유출되고 </a:t>
            </a:r>
            <a:r>
              <a:rPr lang="en-US" altLang="ko-KR" dirty="0" err="1"/>
              <a:t>deepseek</a:t>
            </a:r>
            <a:r>
              <a:rPr lang="ko-KR" altLang="en-US" dirty="0"/>
              <a:t>의 출시로 고성능 오픈 모델의 시작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47B3DA-7F25-B28F-AA18-766EF62DE1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563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F06A-4AF0-4F8F-2095-E9693AA22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2D27AC-52C9-CC6F-2A34-82753E31C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189DAE-3CD8-ACFD-2815-F3F672123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LLaMA</a:t>
            </a:r>
            <a:r>
              <a:rPr lang="ko-KR" altLang="en-US" dirty="0"/>
              <a:t>의 데이터가 유출되고 </a:t>
            </a:r>
            <a:r>
              <a:rPr lang="en-US" altLang="ko-KR" dirty="0" err="1"/>
              <a:t>deepseek</a:t>
            </a:r>
            <a:r>
              <a:rPr lang="ko-KR" altLang="en-US" dirty="0"/>
              <a:t>의 출시로 고성능 오픈 모델의 시작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CC2B27-2F69-8DEF-949C-BEDE917B0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730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F51D2-E020-448E-DAA9-54399415C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86DDF7-AA59-5128-07A9-D02261437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A3C538-748D-4DEB-CA9A-48B935D1C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LLaMA</a:t>
            </a:r>
            <a:r>
              <a:rPr lang="ko-KR" altLang="en-US" dirty="0"/>
              <a:t>의 데이터가 유출되고 </a:t>
            </a:r>
            <a:r>
              <a:rPr lang="en-US" altLang="ko-KR" dirty="0" err="1"/>
              <a:t>deepseek</a:t>
            </a:r>
            <a:r>
              <a:rPr lang="ko-KR" altLang="en-US" dirty="0"/>
              <a:t>의 출시로 고성능 오픈 모델의 시작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D838F0-5254-009C-054B-671753D66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418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BBFCD-6EF4-39C1-A701-487A46DB8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19DC43-6198-FB60-270D-DBAC5B93D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B60CB8-EE4B-5BFC-0924-8ED781E5E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LLaMA</a:t>
            </a:r>
            <a:r>
              <a:rPr lang="ko-KR" altLang="en-US" dirty="0"/>
              <a:t>의 데이터가 유출되고 </a:t>
            </a:r>
            <a:r>
              <a:rPr lang="en-US" altLang="ko-KR" dirty="0" err="1"/>
              <a:t>deepseek</a:t>
            </a:r>
            <a:r>
              <a:rPr lang="ko-KR" altLang="en-US" dirty="0"/>
              <a:t>의 출시로 고성능 오픈 모델의 시작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08F6A3-08A2-DEBB-469A-10BD7E810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79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12E29-7DBC-0634-456D-E6E28BCB2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33304B-609E-9808-28D2-4D9346569E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9F7875-AD30-48CE-2BA9-574E697D6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EF592-8239-4378-B140-845CBF723078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0D14B-8DC4-8EB0-7854-9CF8E33F8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611240-C547-F059-16FD-BE4D67FE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3CCE-CA01-435C-9DA9-A3D30056E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96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6A185-F952-CE5F-8DD2-AA2A54E88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D4ECDA-3D9C-FE56-ED5C-BB0CDB3E7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81784-EC82-7AE5-4A7B-46CDBD474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EF592-8239-4378-B140-845CBF723078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18D4A1-967A-CCC4-633E-32F66A761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5FBC0-1D42-2301-2F32-5B0B27AE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3CCE-CA01-435C-9DA9-A3D30056E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05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F084BF-1C3F-7064-A8E7-6CE92A5552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27E7C5-FC2D-697A-C656-31CCCB8A2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86B96-E8BB-4A37-098A-2FD0C7203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EF592-8239-4378-B140-845CBF723078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96F2E1-90ED-68EF-A69D-1BB4B59C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BBD570-F036-101E-5608-A8A907F5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3CCE-CA01-435C-9DA9-A3D30056E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2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AC14D-952E-19AF-A034-5AE0AD90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86BEC3-897E-0977-21BF-93114605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4AF9C6-7ADF-86B9-AFA6-26682B47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EF592-8239-4378-B140-845CBF723078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A3C44-0111-A8DC-690C-91FB692E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6DC8EE-2927-CC15-164C-636AF503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3CCE-CA01-435C-9DA9-A3D30056E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96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01764-DC7A-2B80-7B76-D1AD0F08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2973AF-9C40-5CD7-1F60-D0BBD82DB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DE71E-4833-B4E8-B672-55FFF5CFD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EF592-8239-4378-B140-845CBF723078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A330B-446D-BC18-B4CE-70A291423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01372D-C237-4012-9AAA-2CDFC83B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3CCE-CA01-435C-9DA9-A3D30056E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105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47350-2AE4-1876-5008-FB85ECDF4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224D87-D45C-73A0-AD75-190D5FAC0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A3B26C-4035-5505-0E93-F021D0399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79D2A0-601E-7613-3E38-ACC488AB0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EF592-8239-4378-B140-845CBF723078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58C1A0-A270-8866-3AFB-02236D35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53CACA-1DF2-009D-D7CD-A46576F3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3CCE-CA01-435C-9DA9-A3D30056E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200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1090D-2DF8-17C2-0570-905A4980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902555-EC1E-EA53-650C-87198EB24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C023E5-F5ED-F000-6D51-9E4D6E6A3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77E28B-7FD1-F704-5EB5-DBE6D1E51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AF88CC-687B-09A1-2F94-4BC9BEB9E4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E8BE2E-CB8B-0EB3-EEA8-3CEDDFA0F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EF592-8239-4378-B140-845CBF723078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F720D8-A5DD-E3A6-2D89-4A152D2DF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543189-5564-EE75-EE5B-592DD7F4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3CCE-CA01-435C-9DA9-A3D30056E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403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7EF50-5B75-28BE-0AB5-DD88F1D4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ECF0D8-BD59-5437-4591-1859E02C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EF592-8239-4378-B140-845CBF723078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1C0F57-2B31-1EF3-B16D-63F18A260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90653F-443B-611D-16AA-4E50907D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3CCE-CA01-435C-9DA9-A3D30056E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6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C4260B-BDF8-2A72-27C1-5D2A2A302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EF592-8239-4378-B140-845CBF723078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7466EB-0339-E6E8-E029-2B6D8DDCA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557D3-77BF-CF8A-BFC1-48F0B1AB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3CCE-CA01-435C-9DA9-A3D30056E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121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43758-705C-4DC2-326D-FD451477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47CF21-7572-61FA-29AF-A3A0F668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E98CB7-4593-7832-DC1A-2CA7BD3BD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EF13A-E113-C611-B416-9B127DAAC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EF592-8239-4378-B140-845CBF723078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3424CE-2E6E-CA5A-D697-6CA7505D4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AD5CFB-9CCC-E61F-1454-1EBD24CA3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3CCE-CA01-435C-9DA9-A3D30056E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933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F9043-06DE-237C-FE0A-4191C1B07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F6672AB-AC21-BDD3-92D9-25424CD975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3DD368-87E8-0B98-804C-12B5EF77F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319087-3244-87DB-09BA-D1898A76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EF592-8239-4378-B140-845CBF723078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7E2A0D-E5DF-A856-F3C1-90C643B40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48D7B9-3E05-BD1B-02B4-3B445067F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3CCE-CA01-435C-9DA9-A3D30056E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20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DF04E5-0288-DABB-3F73-D5F1AAD0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0F3A4B-B06B-83B3-633F-976C54EC9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F2999E-C37F-6F31-A357-8C2908E4D2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AEF592-8239-4378-B140-845CBF723078}" type="datetimeFigureOut">
              <a:rPr lang="ko-KR" altLang="en-US" smtClean="0"/>
              <a:t>2025-08-19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34AC03-C9B3-2A5C-60EC-764BBA78A2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23993-A141-AE5F-CA04-497EAF129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E13CCE-CA01-435C-9DA9-A3D30056E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8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A92FA-518A-0B6D-16FB-CD7306E21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0092" y="2057400"/>
            <a:ext cx="7905308" cy="830558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4400" b="1" dirty="0"/>
              <a:t>단돈 </a:t>
            </a:r>
            <a:r>
              <a:rPr lang="en-US" altLang="ko-KR" sz="4400" b="1" dirty="0"/>
              <a:t>100</a:t>
            </a:r>
            <a:r>
              <a:rPr lang="ko-KR" altLang="en-US" sz="4400" b="1" dirty="0"/>
              <a:t>만원으로 </a:t>
            </a:r>
            <a:r>
              <a:rPr lang="en-US" altLang="ko-KR" sz="4400" b="1" dirty="0"/>
              <a:t>GPT </a:t>
            </a:r>
            <a:r>
              <a:rPr lang="ko-KR" altLang="en-US" sz="4400" b="1" dirty="0"/>
              <a:t>평생 쓰기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23DAA8-F9CB-F786-B098-04DDD373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0092" y="4322135"/>
            <a:ext cx="2640418" cy="459599"/>
          </a:xfrm>
        </p:spPr>
        <p:txBody>
          <a:bodyPr/>
          <a:lstStyle/>
          <a:p>
            <a:r>
              <a:rPr lang="en-US" altLang="ko-KR" dirty="0"/>
              <a:t>20220300 </a:t>
            </a:r>
            <a:r>
              <a:rPr lang="ko-KR" altLang="en-US" dirty="0"/>
              <a:t>김종현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087AB0-D8D5-7543-BEEF-A82F9DA2BBE9}"/>
              </a:ext>
            </a:extLst>
          </p:cNvPr>
          <p:cNvSpPr txBox="1"/>
          <p:nvPr/>
        </p:nvSpPr>
        <p:spPr>
          <a:xfrm>
            <a:off x="10403457" y="6211019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2025-08-20</a:t>
            </a:r>
          </a:p>
        </p:txBody>
      </p:sp>
    </p:spTree>
    <p:extLst>
      <p:ext uri="{BB962C8B-B14F-4D97-AF65-F5344CB8AC3E}">
        <p14:creationId xmlns:p14="http://schemas.microsoft.com/office/powerpoint/2010/main" val="2937531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086B8-D327-A0E9-38D1-7CB993EAA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0B9F4-BA74-70BE-2BE5-B83C1D45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거대한 모델의 등장 </a:t>
            </a:r>
            <a:r>
              <a:rPr lang="en-US" altLang="ko-KR" dirty="0" err="1"/>
              <a:t>deepseek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DB3D5-A68D-4F4D-2555-E37EC9790014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-10-</a:t>
            </a:r>
          </a:p>
        </p:txBody>
      </p:sp>
      <p:pic>
        <p:nvPicPr>
          <p:cNvPr id="5" name="그림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1AC9D6-3168-915E-8733-91AD17546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93" y="3941050"/>
            <a:ext cx="3642728" cy="1945400"/>
          </a:xfrm>
          <a:prstGeom prst="rect">
            <a:avLst/>
          </a:prstGeom>
        </p:spPr>
      </p:pic>
      <p:pic>
        <p:nvPicPr>
          <p:cNvPr id="7" name="그림 6" descr="로고, 폰트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58FE2D-BD3A-5183-91AD-E28A4C4B7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93" y="1690688"/>
            <a:ext cx="3767513" cy="2119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BA7C3E-0B0C-FD42-AC8E-F1A4C5D34764}"/>
              </a:ext>
            </a:extLst>
          </p:cNvPr>
          <p:cNvSpPr txBox="1"/>
          <p:nvPr/>
        </p:nvSpPr>
        <p:spPr>
          <a:xfrm>
            <a:off x="7004052" y="2578606"/>
            <a:ext cx="385394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중국에서 큰일을 내버렸어요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685B </a:t>
            </a:r>
            <a:r>
              <a:rPr lang="ko-KR" altLang="en-US" dirty="0"/>
              <a:t>파라미터 규모의 오픈소스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모델이 등장</a:t>
            </a:r>
            <a:r>
              <a:rPr lang="en-US" altLang="ko-KR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49199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B94EA-FE11-E1EB-ABB1-F65E3517B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D2BD3F-D490-BBF4-45BA-1A1943C88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이후 활발한 </a:t>
            </a:r>
            <a:r>
              <a:rPr lang="en-US" altLang="ko-KR" dirty="0"/>
              <a:t>LLM </a:t>
            </a:r>
            <a:r>
              <a:rPr lang="ko-KR" altLang="en-US" dirty="0"/>
              <a:t>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1336C1-A332-0D75-62B6-B6C2EE618540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-11-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CDD3D-AF1E-6EF4-8CDC-702F6C6472F2}"/>
              </a:ext>
            </a:extLst>
          </p:cNvPr>
          <p:cNvSpPr txBox="1"/>
          <p:nvPr/>
        </p:nvSpPr>
        <p:spPr>
          <a:xfrm>
            <a:off x="7004052" y="2578606"/>
            <a:ext cx="4232249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이후에 탄력을 받아 오픈 </a:t>
            </a:r>
            <a:r>
              <a:rPr lang="en-US" altLang="ko-KR" dirty="0"/>
              <a:t>LLM</a:t>
            </a:r>
            <a:r>
              <a:rPr lang="ko-KR" altLang="en-US" dirty="0"/>
              <a:t>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개발이 활발해졌습니다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여러 모델들과 비교해도 쓸만합니다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스크린샷, 텍스트, 라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7B7490-EA36-3E05-7B54-F4AAFEC45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80198"/>
            <a:ext cx="5332198" cy="170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7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64487-584A-251D-19AD-C76A97410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83FAA4-510A-CF86-A544-93AC2582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LocalLLM</a:t>
            </a:r>
            <a:r>
              <a:rPr lang="ko-KR" altLang="en-US" dirty="0"/>
              <a:t>을 구축하는 이유는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EBB64-2FCA-2D9E-EFA7-B0414AB74C68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-12-</a:t>
            </a:r>
          </a:p>
        </p:txBody>
      </p:sp>
      <p:pic>
        <p:nvPicPr>
          <p:cNvPr id="5" name="그림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9741BC-7803-C080-6697-7ACD4B499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1987"/>
            <a:ext cx="3867488" cy="1897061"/>
          </a:xfrm>
          <a:prstGeom prst="rect">
            <a:avLst/>
          </a:prstGeom>
        </p:spPr>
      </p:pic>
      <p:pic>
        <p:nvPicPr>
          <p:cNvPr id="7" name="그림 6" descr="상징, 로고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9194BF9-7C2D-E22E-F606-9CE2AA0F5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40251" y="4616063"/>
            <a:ext cx="866809" cy="866809"/>
          </a:xfrm>
          <a:prstGeom prst="rect">
            <a:avLst/>
          </a:prstGeom>
        </p:spPr>
      </p:pic>
      <p:pic>
        <p:nvPicPr>
          <p:cNvPr id="9" name="그림 8" descr="폰트, 스케치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26DC9C-18DD-B5A3-BDFF-AB43B4FCF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10471" y="4616063"/>
            <a:ext cx="866809" cy="866809"/>
          </a:xfrm>
          <a:prstGeom prst="rect">
            <a:avLst/>
          </a:prstGeom>
        </p:spPr>
      </p:pic>
      <p:pic>
        <p:nvPicPr>
          <p:cNvPr id="11" name="그림 10" descr="원, 그래픽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6D5056-5AD3-6E0B-DC5C-9BC08BB7B8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9199" y="4630317"/>
            <a:ext cx="838301" cy="83830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3B6153F-1D14-76E5-C43C-1A8F40C22087}"/>
              </a:ext>
            </a:extLst>
          </p:cNvPr>
          <p:cNvCxnSpPr>
            <a:stCxn id="11" idx="1"/>
            <a:endCxn id="9" idx="3"/>
          </p:cNvCxnSpPr>
          <p:nvPr/>
        </p:nvCxnSpPr>
        <p:spPr>
          <a:xfrm>
            <a:off x="1347500" y="5049468"/>
            <a:ext cx="10629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3802BCF-7F16-AA23-7A25-AC7B1B53DDEE}"/>
              </a:ext>
            </a:extLst>
          </p:cNvPr>
          <p:cNvCxnSpPr>
            <a:stCxn id="9" idx="1"/>
            <a:endCxn id="7" idx="3"/>
          </p:cNvCxnSpPr>
          <p:nvPr/>
        </p:nvCxnSpPr>
        <p:spPr>
          <a:xfrm>
            <a:off x="3277280" y="5049468"/>
            <a:ext cx="10629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04537C-1318-9DD5-CED1-CACB0C82A935}"/>
              </a:ext>
            </a:extLst>
          </p:cNvPr>
          <p:cNvSpPr txBox="1"/>
          <p:nvPr/>
        </p:nvSpPr>
        <p:spPr>
          <a:xfrm>
            <a:off x="6426202" y="2880517"/>
            <a:ext cx="3719288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가장 큰 이유는 보안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모델에 거쳐가는 서버의 존재로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질문들이 유출될 가능성이 존재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8862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F27EE-1B78-8186-1514-CE0439A1F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A8805-EBC4-8706-F50B-BBE94438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파인 튜닝은 또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7FDB3-7EF1-7447-70CE-2CC31DFB27D0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-13-</a:t>
            </a:r>
          </a:p>
        </p:txBody>
      </p:sp>
      <p:pic>
        <p:nvPicPr>
          <p:cNvPr id="5" name="그림 4" descr="텍스트, 스크린샷, 도표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0ABA4C-7DE4-8412-7CB9-9A4B5A915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8606"/>
            <a:ext cx="5143500" cy="2196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FDD838-ADD1-D63B-B9DD-FC16B222DD56}"/>
              </a:ext>
            </a:extLst>
          </p:cNvPr>
          <p:cNvSpPr txBox="1"/>
          <p:nvPr/>
        </p:nvSpPr>
        <p:spPr>
          <a:xfrm>
            <a:off x="7004052" y="2578606"/>
            <a:ext cx="4204997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파인튜닝</a:t>
            </a:r>
            <a:r>
              <a:rPr lang="en-US" altLang="ko-KR" dirty="0"/>
              <a:t>(Fine-tuning)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대량의 데이터를 추가로 학습하여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원하는 결과물이 나오도록 만드는 작업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710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B5E77-9301-D72F-31A4-CA507D06B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B4A2A-FA4D-FE9A-4169-68995A7D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양자화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46431-345B-41CC-9924-0DF72689AE86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-14-</a:t>
            </a:r>
          </a:p>
        </p:txBody>
      </p:sp>
      <p:pic>
        <p:nvPicPr>
          <p:cNvPr id="5" name="그림 4" descr="텍스트, 라인, 도표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031E4A-69CE-DDE4-DA43-270FE868F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0" y="4100480"/>
            <a:ext cx="3784600" cy="1992285"/>
          </a:xfrm>
          <a:prstGeom prst="rect">
            <a:avLst/>
          </a:prstGeom>
        </p:spPr>
      </p:pic>
      <p:pic>
        <p:nvPicPr>
          <p:cNvPr id="7" name="그림 6" descr="텍스트, 그래픽, 원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B32359-C6C0-91E4-9AB7-E78304171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1" y="1690688"/>
            <a:ext cx="3905250" cy="2197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CCB977-6398-B56E-55D9-77FD1E6B37A5}"/>
              </a:ext>
            </a:extLst>
          </p:cNvPr>
          <p:cNvSpPr txBox="1"/>
          <p:nvPr/>
        </p:nvSpPr>
        <p:spPr>
          <a:xfrm>
            <a:off x="6572252" y="2625835"/>
            <a:ext cx="409919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양자화</a:t>
            </a:r>
            <a:r>
              <a:rPr lang="en-US" altLang="ko-KR" dirty="0"/>
              <a:t>(Quantization)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모델들이 거대하기때문에 어느정도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규모를 줄일 필요가 있었습니다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비트의 수를 줄여 경량화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5827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0E0E4-FB32-49CE-ACEF-045BD3F03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D66D0-5BBB-8607-E86A-E071E4D62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개인이 구축하기에는 한계 존재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BE4EBE-955B-55FE-F560-73D6E5500210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-15-</a:t>
            </a: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1B0DF7-1B9D-D7FE-3254-F7BE853F0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1851"/>
            <a:ext cx="5048955" cy="754065"/>
          </a:xfrm>
          <a:prstGeom prst="rect">
            <a:avLst/>
          </a:prstGeom>
        </p:spPr>
      </p:pic>
      <p:pic>
        <p:nvPicPr>
          <p:cNvPr id="7" name="그림 6" descr="실내, 서버, 컴퓨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47B231-AE68-6687-E297-BF856E9D9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368698"/>
            <a:ext cx="4686300" cy="26425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AB92AB-F27F-1633-A10D-3F31F1E7EF1B}"/>
              </a:ext>
            </a:extLst>
          </p:cNvPr>
          <p:cNvSpPr txBox="1"/>
          <p:nvPr/>
        </p:nvSpPr>
        <p:spPr>
          <a:xfrm>
            <a:off x="6629429" y="2968735"/>
            <a:ext cx="4724370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개인이 구매하기에는 너무나도 비싼 가격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보통 기업이나 연구용으로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0226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5E28C-7CD1-F097-7CFC-CB36C418F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851EA-9EEB-AC07-4695-368AF4C70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개인이 구축하기에는 한계 존재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FA2478-FF3A-70CC-5EF3-5043E266FFF0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-16-</a:t>
            </a: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BFD2CA-3997-B4A5-8DAB-C3243F6F6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0419"/>
            <a:ext cx="3683554" cy="2697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377BFE-B6BB-139F-D3C6-5733D4B820A5}"/>
              </a:ext>
            </a:extLst>
          </p:cNvPr>
          <p:cNvSpPr txBox="1"/>
          <p:nvPr/>
        </p:nvSpPr>
        <p:spPr>
          <a:xfrm>
            <a:off x="6407152" y="2786356"/>
            <a:ext cx="3719288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보편적으로 크게 </a:t>
            </a:r>
            <a:r>
              <a:rPr lang="en-US" altLang="ko-KR" dirty="0"/>
              <a:t>3</a:t>
            </a:r>
            <a:r>
              <a:rPr lang="ko-KR" altLang="en-US" dirty="0"/>
              <a:t>가지 방법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그럼에도 만만하지 않은 가격들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9113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0917A-538F-C587-04C3-8779327D7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C76D1-7B84-4343-8941-189AF8DA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최근 신기능의 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F4389-C653-42F9-E0DD-AEBA9C0B3A11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-17-</a:t>
            </a:r>
          </a:p>
        </p:txBody>
      </p:sp>
      <p:pic>
        <p:nvPicPr>
          <p:cNvPr id="5" name="그림 4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954B5EA-5902-8219-71E9-7AC654F05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9"/>
            <a:ext cx="6489700" cy="353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17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1B9F5-5F89-FF5C-7B81-61E11B42D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48ED2-F8BB-E25D-C245-248FBE10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이게 정확히 무슨 기능인가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230BF-3D27-9704-2F62-5BA65F1372AC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-18-</a:t>
            </a:r>
          </a:p>
        </p:txBody>
      </p:sp>
      <p:pic>
        <p:nvPicPr>
          <p:cNvPr id="5" name="그림 4" descr="텍스트, 도표, 평면도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8D2FDE-4161-A63C-5BFF-00401B599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" y="1908156"/>
            <a:ext cx="5753100" cy="3041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292553-ABF3-EB8C-1002-F2F4BC453751}"/>
              </a:ext>
            </a:extLst>
          </p:cNvPr>
          <p:cNvSpPr txBox="1"/>
          <p:nvPr/>
        </p:nvSpPr>
        <p:spPr>
          <a:xfrm>
            <a:off x="7004052" y="2578606"/>
            <a:ext cx="3704860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MOE(Mixture</a:t>
            </a:r>
            <a:r>
              <a:rPr lang="ko-KR" altLang="en-US" dirty="0"/>
              <a:t> </a:t>
            </a:r>
            <a:r>
              <a:rPr lang="en-US" altLang="ko-KR" dirty="0"/>
              <a:t>Of Experts)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일부 부분만 활성화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자원도 아끼며 성능도 향상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 부분을 </a:t>
            </a:r>
            <a:r>
              <a:rPr lang="en-US" altLang="ko-KR" dirty="0" err="1"/>
              <a:t>cpu</a:t>
            </a:r>
            <a:r>
              <a:rPr lang="ko-KR" altLang="en-US" dirty="0"/>
              <a:t>에서 </a:t>
            </a:r>
            <a:r>
              <a:rPr lang="ko-KR" altLang="en-US" dirty="0" err="1"/>
              <a:t>연산시키자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54166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84D4C-7057-6713-8464-B6755A927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E9956-B5EA-5957-5AB2-B543FFCCF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사례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DA49BA-4191-3E22-D232-AF94B2E7F6DE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-19-</a:t>
            </a: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281A72-AF6E-1BD2-6CF1-CB03ED8CD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4438"/>
            <a:ext cx="4469803" cy="2024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80694-7576-27B2-2DFC-9CF7C3924C66}"/>
              </a:ext>
            </a:extLst>
          </p:cNvPr>
          <p:cNvSpPr txBox="1"/>
          <p:nvPr/>
        </p:nvSpPr>
        <p:spPr>
          <a:xfrm>
            <a:off x="7010402" y="2611434"/>
            <a:ext cx="4107919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해당 기능이 출시 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gpt-oss</a:t>
            </a:r>
            <a:r>
              <a:rPr lang="ko-KR" altLang="en-US" dirty="0"/>
              <a:t> </a:t>
            </a:r>
            <a:r>
              <a:rPr lang="en-US" altLang="ko-KR" dirty="0"/>
              <a:t>120B</a:t>
            </a:r>
            <a:r>
              <a:rPr lang="ko-KR" altLang="en-US" dirty="0"/>
              <a:t>을 </a:t>
            </a:r>
            <a:r>
              <a:rPr lang="en-US" altLang="ko-KR" dirty="0"/>
              <a:t>8gb</a:t>
            </a:r>
            <a:r>
              <a:rPr lang="ko-KR" altLang="en-US" dirty="0"/>
              <a:t>의 </a:t>
            </a:r>
            <a:r>
              <a:rPr lang="en-US" altLang="ko-KR" dirty="0" err="1"/>
              <a:t>vram</a:t>
            </a:r>
            <a:r>
              <a:rPr lang="ko-KR" altLang="en-US" dirty="0"/>
              <a:t>으로 구동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889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79DAF-772F-2876-1F59-FA07EEFA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778E5D-C179-E5E5-01C2-F5C104F2A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8228"/>
            <a:ext cx="10515600" cy="353824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주제를 선정한 이유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Local LLM</a:t>
            </a:r>
            <a:r>
              <a:rPr lang="ko-KR" altLang="en-US" dirty="0"/>
              <a:t>이란 무엇인가</a:t>
            </a:r>
            <a:r>
              <a:rPr lang="en-US" altLang="ko-KR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--</a:t>
            </a:r>
            <a:r>
              <a:rPr lang="en-US" altLang="ko-KR" dirty="0" err="1"/>
              <a:t>cpu-moe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936FC-1DB7-7421-7323-CCD407A1E8F2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-2-</a:t>
            </a:r>
          </a:p>
        </p:txBody>
      </p:sp>
    </p:spTree>
    <p:extLst>
      <p:ext uri="{BB962C8B-B14F-4D97-AF65-F5344CB8AC3E}">
        <p14:creationId xmlns:p14="http://schemas.microsoft.com/office/powerpoint/2010/main" val="3906222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39C55-9948-4146-9E4A-F8C842A31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A5903-913C-C745-821B-608AC49B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사례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A81BE-F113-8CB4-6EE3-C4BDC77CB50A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-20-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DB76A-773F-6C93-2368-61C23F509F86}"/>
              </a:ext>
            </a:extLst>
          </p:cNvPr>
          <p:cNvSpPr txBox="1"/>
          <p:nvPr/>
        </p:nvSpPr>
        <p:spPr>
          <a:xfrm>
            <a:off x="6096000" y="2578606"/>
            <a:ext cx="4575291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--</a:t>
            </a:r>
            <a:r>
              <a:rPr lang="en-US" altLang="ko-KR" dirty="0" err="1"/>
              <a:t>cpu-moe</a:t>
            </a:r>
            <a:r>
              <a:rPr lang="ko-KR" altLang="en-US" dirty="0"/>
              <a:t> </a:t>
            </a:r>
            <a:r>
              <a:rPr lang="en-US" altLang="ko-KR" dirty="0"/>
              <a:t>	</a:t>
            </a:r>
            <a:r>
              <a:rPr lang="ko-KR" altLang="en-US" dirty="0"/>
              <a:t>초당 </a:t>
            </a:r>
            <a:r>
              <a:rPr lang="en-US" altLang="ko-KR" dirty="0"/>
              <a:t>25</a:t>
            </a:r>
            <a:r>
              <a:rPr lang="ko-KR" altLang="en-US" dirty="0"/>
              <a:t>토큰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Gpu</a:t>
            </a:r>
            <a:r>
              <a:rPr lang="ko-KR" altLang="en-US" dirty="0"/>
              <a:t> </a:t>
            </a:r>
            <a:r>
              <a:rPr lang="en-US" altLang="ko-KR" dirty="0"/>
              <a:t>		</a:t>
            </a:r>
            <a:r>
              <a:rPr lang="ko-KR" altLang="en-US" dirty="0"/>
              <a:t>초당 </a:t>
            </a:r>
            <a:r>
              <a:rPr lang="en-US" altLang="ko-KR" dirty="0"/>
              <a:t>30</a:t>
            </a:r>
            <a:r>
              <a:rPr lang="ko-KR" altLang="en-US" dirty="0"/>
              <a:t>토큰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속도는 느리지만 가성비 좋게 구동 가능</a:t>
            </a:r>
            <a:endParaRPr lang="en-US" altLang="ko-KR" dirty="0"/>
          </a:p>
        </p:txBody>
      </p:sp>
      <p:pic>
        <p:nvPicPr>
          <p:cNvPr id="7" name="그림 6" descr="텍스트, 스크린샷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7AF70C-4A48-A161-BA55-BA19A4E97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9030"/>
            <a:ext cx="3936213" cy="1758961"/>
          </a:xfrm>
          <a:prstGeom prst="rect">
            <a:avLst/>
          </a:prstGeom>
        </p:spPr>
      </p:pic>
      <p:pic>
        <p:nvPicPr>
          <p:cNvPr id="9" name="그림 8" descr="텍스트, 스크린샷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09D0C5-D7ED-6E05-527C-20C8CD2E9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08407"/>
            <a:ext cx="3936212" cy="155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99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12119-2A54-93EA-F539-CA560DD85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70DBA-E02E-AF8A-D971-69CD4CEF4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어느정도 예산으로 가능한가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1AD9A0-4F8F-BE98-7FDB-5DA0E480EBF6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-21-</a:t>
            </a:r>
          </a:p>
        </p:txBody>
      </p:sp>
      <p:pic>
        <p:nvPicPr>
          <p:cNvPr id="5" name="그림 4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FDCE00-0A49-8DC3-2E2A-7EC8BF48D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" y="2611434"/>
            <a:ext cx="4638709" cy="1000132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A57B404-B92A-C30B-143D-59286CB12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09222"/>
            <a:ext cx="4399592" cy="881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ADACB8-DEBE-BD09-7960-489F11AAE357}"/>
              </a:ext>
            </a:extLst>
          </p:cNvPr>
          <p:cNvSpPr txBox="1"/>
          <p:nvPr/>
        </p:nvSpPr>
        <p:spPr>
          <a:xfrm>
            <a:off x="7010402" y="2611434"/>
            <a:ext cx="3432350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중요 부품인 </a:t>
            </a:r>
            <a:r>
              <a:rPr lang="en-US" altLang="ko-KR" dirty="0"/>
              <a:t>ram</a:t>
            </a:r>
            <a:r>
              <a:rPr lang="ko-KR" altLang="en-US" dirty="0"/>
              <a:t>과 그래픽만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보았을때</a:t>
            </a:r>
            <a:r>
              <a:rPr lang="ko-KR" altLang="en-US" dirty="0"/>
              <a:t> </a:t>
            </a:r>
            <a:r>
              <a:rPr lang="en-US" altLang="ko-KR" dirty="0"/>
              <a:t>76</a:t>
            </a:r>
            <a:r>
              <a:rPr lang="ko-KR" altLang="en-US" dirty="0"/>
              <a:t>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이외 부품들을 합친다면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100</a:t>
            </a:r>
            <a:r>
              <a:rPr lang="ko-KR" altLang="en-US" dirty="0"/>
              <a:t>만원 정도에 가능합니다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6162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F5063-1DC3-A517-3745-16012992F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77B8A-3491-1380-A437-FFD909365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어느정도 예산으로 가능한가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FB2D3-ED27-263B-5427-C20644FD41AD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-22-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66B0C-F22F-2E9C-BE08-D9B9440471B1}"/>
              </a:ext>
            </a:extLst>
          </p:cNvPr>
          <p:cNvSpPr txBox="1"/>
          <p:nvPr/>
        </p:nvSpPr>
        <p:spPr>
          <a:xfrm>
            <a:off x="6332529" y="4032251"/>
            <a:ext cx="4642618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가장 좋다고 평가받는 </a:t>
            </a:r>
            <a:r>
              <a:rPr lang="en-US" altLang="ko-KR" dirty="0"/>
              <a:t>Qwen3</a:t>
            </a:r>
            <a:r>
              <a:rPr lang="ko-KR" altLang="en-US" dirty="0"/>
              <a:t>모델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대략 </a:t>
            </a:r>
            <a:r>
              <a:rPr lang="en-US" altLang="ko-KR" dirty="0"/>
              <a:t>200</a:t>
            </a:r>
            <a:r>
              <a:rPr lang="ko-KR" altLang="en-US" dirty="0"/>
              <a:t>만원정도의 구성으로 구동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6" name="그림 5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F8435B-C2FA-9752-AB15-02E4E569B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19710"/>
            <a:ext cx="4705384" cy="676280"/>
          </a:xfrm>
          <a:prstGeom prst="rect">
            <a:avLst/>
          </a:prstGeom>
        </p:spPr>
      </p:pic>
      <p:pic>
        <p:nvPicPr>
          <p:cNvPr id="10" name="그림 9" descr="텍스트, 스크린샷, 회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69EE2C-10AE-6AC3-956B-1D860195F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483197" cy="1635125"/>
          </a:xfrm>
          <a:prstGeom prst="rect">
            <a:avLst/>
          </a:prstGeom>
        </p:spPr>
      </p:pic>
      <p:pic>
        <p:nvPicPr>
          <p:cNvPr id="12" name="그림 11" descr="텍스트, 스크린샷, 인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0F82D7-2145-8C48-2549-D11150EEE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32188"/>
            <a:ext cx="2616200" cy="1642730"/>
          </a:xfrm>
          <a:prstGeom prst="rect">
            <a:avLst/>
          </a:prstGeom>
        </p:spPr>
      </p:pic>
      <p:pic>
        <p:nvPicPr>
          <p:cNvPr id="14" name="그림 13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32F855-DEE7-F425-A837-DE9DB71E04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305" y="1690688"/>
            <a:ext cx="2810586" cy="14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71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DF628-E3CC-3E7A-882F-7E5AFD5E4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D84F3-CD4C-B2E1-537C-E9DEA275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한번 해보자 </a:t>
            </a:r>
            <a:r>
              <a:rPr lang="en-US" altLang="ko-KR" dirty="0" err="1"/>
              <a:t>cpu-moe</a:t>
            </a:r>
            <a:r>
              <a:rPr lang="en-US" altLang="ko-KR" dirty="0"/>
              <a:t> vs </a:t>
            </a:r>
            <a:r>
              <a:rPr lang="en-US" altLang="ko-KR" dirty="0" err="1"/>
              <a:t>gpu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A7C70-DDCE-1959-85A8-82EC6FB62695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-23-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17F620-7B40-2B9B-A011-F5E7BD6AF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59289"/>
            <a:ext cx="4437564" cy="228633"/>
          </a:xfrm>
          <a:prstGeom prst="rect">
            <a:avLst/>
          </a:prstGeom>
        </p:spPr>
      </p:pic>
      <p:pic>
        <p:nvPicPr>
          <p:cNvPr id="7" name="그림 6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7E3FBF-2F35-CC6F-31E6-BDBBAA1C6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9124"/>
            <a:ext cx="4344960" cy="23378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0D2360-6EE8-FCE3-6C7F-6B152B7DB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0" y="4840237"/>
            <a:ext cx="4058216" cy="247685"/>
          </a:xfrm>
          <a:prstGeom prst="rect">
            <a:avLst/>
          </a:prstGeom>
        </p:spPr>
      </p:pic>
      <p:pic>
        <p:nvPicPr>
          <p:cNvPr id="6" name="그림 5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9636CD-8694-CDB6-C617-EA55D6F89C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0" y="2260977"/>
            <a:ext cx="5738304" cy="233604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EB0774-2444-C72D-D667-B47B44F782A6}"/>
              </a:ext>
            </a:extLst>
          </p:cNvPr>
          <p:cNvSpPr/>
          <p:nvPr/>
        </p:nvSpPr>
        <p:spPr>
          <a:xfrm>
            <a:off x="9899084" y="2044700"/>
            <a:ext cx="1825144" cy="304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9C194D-AB2E-2578-6396-4A646E43E37C}"/>
              </a:ext>
            </a:extLst>
          </p:cNvPr>
          <p:cNvSpPr txBox="1"/>
          <p:nvPr/>
        </p:nvSpPr>
        <p:spPr>
          <a:xfrm>
            <a:off x="838200" y="5242371"/>
            <a:ext cx="444224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성능만 </a:t>
            </a:r>
            <a:r>
              <a:rPr lang="ko-KR" altLang="en-US" dirty="0" err="1"/>
              <a:t>비교했을때는</a:t>
            </a:r>
            <a:r>
              <a:rPr lang="ko-KR" altLang="en-US" dirty="0"/>
              <a:t> </a:t>
            </a:r>
            <a:r>
              <a:rPr lang="en-US" altLang="ko-KR" dirty="0" err="1"/>
              <a:t>gpu</a:t>
            </a:r>
            <a:r>
              <a:rPr lang="ko-KR" altLang="en-US" dirty="0"/>
              <a:t>쪽이 더 우세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Cpu</a:t>
            </a:r>
            <a:r>
              <a:rPr lang="ko-KR" altLang="en-US" dirty="0"/>
              <a:t>연산으로 속도가 느림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2414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73F88-D535-AACA-C1D4-2A104A7B4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F8964-52DD-63B5-5B9D-CE710082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결과물 차이는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867B2-B31F-C7E1-B154-64AC7DC8A1EF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-24-</a:t>
            </a: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A85993-C049-161E-793B-D772B7613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052050" cy="2404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029A8-B3AB-EA75-E3C7-A0D052BF8D81}"/>
              </a:ext>
            </a:extLst>
          </p:cNvPr>
          <p:cNvSpPr txBox="1"/>
          <p:nvPr/>
        </p:nvSpPr>
        <p:spPr>
          <a:xfrm>
            <a:off x="838200" y="4499421"/>
            <a:ext cx="441178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대체적으로 비슷한 내용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조금이지만 </a:t>
            </a:r>
            <a:r>
              <a:rPr lang="en-US" altLang="ko-KR" dirty="0" err="1"/>
              <a:t>gpu</a:t>
            </a:r>
            <a:r>
              <a:rPr lang="ko-KR" altLang="en-US" dirty="0"/>
              <a:t>쪽 내용이 자세합니다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4668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87168-F3EA-BF0E-C006-492E230A9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78629-0461-025D-DCA0-3A9DEE43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결과물 차이는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1BF275-BE02-5D5A-3C19-423A1A75973B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-25-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E0EC1-9BB4-26E9-618E-D66C88A20E23}"/>
              </a:ext>
            </a:extLst>
          </p:cNvPr>
          <p:cNvSpPr txBox="1"/>
          <p:nvPr/>
        </p:nvSpPr>
        <p:spPr>
          <a:xfrm>
            <a:off x="838200" y="3826321"/>
            <a:ext cx="10427855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유명한 대사 부분에서 차이가 크게 보였습니다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All the world’s stage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해당 대사는 햄릿에서 나온 대사가 아닙니다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Cpu</a:t>
            </a:r>
            <a:r>
              <a:rPr lang="ko-KR" altLang="en-US" dirty="0"/>
              <a:t>쪽에서는 극 후반에 나온다고 되어있지만 </a:t>
            </a:r>
            <a:r>
              <a:rPr lang="en-US" altLang="ko-KR" dirty="0" err="1"/>
              <a:t>gpu</a:t>
            </a:r>
            <a:r>
              <a:rPr lang="ko-KR" altLang="en-US" dirty="0"/>
              <a:t>쪽은 다른 극에서 나오는 대사라고 알려줍니다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D16D56-1942-D57D-B19A-04ACEE82C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845161" cy="173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51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70591-85FA-B51C-8987-D154B23C4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702D5-3B98-E321-DF3F-3226D544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한번 해보자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2E1F9-7951-AF70-E6AA-FC5B1C44FD8D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-26-</a:t>
            </a:r>
          </a:p>
        </p:txBody>
      </p:sp>
      <p:pic>
        <p:nvPicPr>
          <p:cNvPr id="17" name="그림 16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E2928D-EC8A-932A-B2D0-A53CB68D9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645149" cy="33612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05518F-4575-6DEB-D501-46F6D25E6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351446"/>
            <a:ext cx="5581853" cy="3064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F49D76-2CDD-7404-203A-A670229C4AF4}"/>
              </a:ext>
            </a:extLst>
          </p:cNvPr>
          <p:cNvSpPr txBox="1"/>
          <p:nvPr/>
        </p:nvSpPr>
        <p:spPr>
          <a:xfrm>
            <a:off x="7010402" y="2611434"/>
            <a:ext cx="3339376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6</a:t>
            </a:r>
            <a:r>
              <a:rPr lang="ko-KR" altLang="en-US" dirty="0"/>
              <a:t>비트 양자화 모델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대략 </a:t>
            </a:r>
            <a:r>
              <a:rPr lang="en-US" altLang="ko-KR" dirty="0"/>
              <a:t>24gb </a:t>
            </a:r>
            <a:r>
              <a:rPr lang="ko-KR" altLang="en-US" dirty="0"/>
              <a:t>필요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속도 큰 </a:t>
            </a:r>
            <a:r>
              <a:rPr lang="ko-KR" altLang="en-US" dirty="0" err="1"/>
              <a:t>차이없이</a:t>
            </a:r>
            <a:r>
              <a:rPr lang="ko-KR" altLang="en-US" dirty="0"/>
              <a:t> 구동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9168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889B-70A7-5B73-7A56-C9CE52680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7C179-98F5-23D6-D0AC-2D189FC0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한번 해보자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A5C44-2475-2CEF-E184-4F2634C2689C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-27-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96F031-B2DC-AF6F-53CB-E70D6DEF46A4}"/>
              </a:ext>
            </a:extLst>
          </p:cNvPr>
          <p:cNvSpPr txBox="1"/>
          <p:nvPr/>
        </p:nvSpPr>
        <p:spPr>
          <a:xfrm>
            <a:off x="838200" y="4708819"/>
            <a:ext cx="6867586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더 자세한 결과물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등장인물에 대해서는 표처럼 정리해 가독성도 챙긴 모습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유명 대사에 대해서도 가장 유명한 대사 하나만 가져왔습니다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52047E-E783-4254-6325-AEF255E7A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076547" cy="23352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E42C61-3077-87B7-2327-983ED66D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55" y="4025900"/>
            <a:ext cx="5393157" cy="568608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05B24B-5E83-2505-E8E6-F212E021D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55" y="1690688"/>
            <a:ext cx="5171795" cy="22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44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9184B-6BD7-4796-36DA-FB17C54CA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74B77-36D9-3B52-7D27-1BE6A4518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정말 </a:t>
            </a:r>
            <a:r>
              <a:rPr lang="en-US" altLang="ko-KR" dirty="0" err="1"/>
              <a:t>LLaMA</a:t>
            </a:r>
            <a:r>
              <a:rPr lang="ko-KR" altLang="en-US" dirty="0"/>
              <a:t>는 </a:t>
            </a:r>
            <a:r>
              <a:rPr lang="ko-KR" altLang="en-US" dirty="0" err="1"/>
              <a:t>유출된게</a:t>
            </a:r>
            <a:r>
              <a:rPr lang="ko-KR" altLang="en-US" dirty="0"/>
              <a:t> 맞을까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0F12C-4E5E-755A-7A4B-9C1224504A92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-28-</a:t>
            </a:r>
          </a:p>
        </p:txBody>
      </p:sp>
      <p:pic>
        <p:nvPicPr>
          <p:cNvPr id="5" name="그림 4" descr="텍스트, 스크린샷, 소프트웨어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12B383-6C27-4CC8-FCB9-57E8201BC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087609" cy="322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26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3F11-2436-5C61-BF56-B28933BF5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74462-FE98-741B-07BD-9ED2CE65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이유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6AFD46-211A-EF3D-7AC9-907E604D5E83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-3-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7752D0-F6B1-D2CE-B288-27FBFEB8840D}"/>
              </a:ext>
            </a:extLst>
          </p:cNvPr>
          <p:cNvSpPr txBox="1"/>
          <p:nvPr/>
        </p:nvSpPr>
        <p:spPr>
          <a:xfrm>
            <a:off x="7004052" y="2277014"/>
            <a:ext cx="4338047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저번 발표 이후에 고민해보니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읽어야 할 논문의 수가 너무 많았습니다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일단 어느정도 목표 정리의 필요성을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느끼게 되었습니다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3D60390-34F9-2B41-782D-85742B6C3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826188" cy="2508339"/>
          </a:xfrm>
          <a:prstGeom prst="rect">
            <a:avLst/>
          </a:prstGeom>
        </p:spPr>
      </p:pic>
      <p:pic>
        <p:nvPicPr>
          <p:cNvPr id="9" name="그림 8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3A8DEA-35D1-08AB-CE1C-C1F5DC636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93299"/>
            <a:ext cx="5670549" cy="105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91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EB6E9-A369-864B-7FA1-23F26BB4E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5DEC7-55E2-9D9B-55DC-5D7336FF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이유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BFF2C1-5D74-43F8-3F77-E9ADD97ED5EC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-4-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89A24-D29D-406A-CDBA-70024BC5F79D}"/>
              </a:ext>
            </a:extLst>
          </p:cNvPr>
          <p:cNvSpPr txBox="1"/>
          <p:nvPr/>
        </p:nvSpPr>
        <p:spPr>
          <a:xfrm>
            <a:off x="7004052" y="2277014"/>
            <a:ext cx="4568879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오래된 논문들의 경우에는 정보가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찾아보려 해도 잘 없는 경우가 많았습니다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그렇기에 책을 보면서 공부하는 것이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낫겠다고 느꼈습니다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7" name="그림 6" descr="텍스트, 도표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D0B2CB-44E8-590B-4DB2-0BFA6BF54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5617"/>
            <a:ext cx="2927589" cy="2463813"/>
          </a:xfrm>
          <a:prstGeom prst="rect">
            <a:avLst/>
          </a:prstGeom>
        </p:spPr>
      </p:pic>
      <p:pic>
        <p:nvPicPr>
          <p:cNvPr id="5" name="그림 4" descr="텍스트, 포스터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B5A4BE-6835-ED56-655E-669133EFE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05" y="2442127"/>
            <a:ext cx="1819288" cy="23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79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39171-9D02-5C8E-F2C2-A4F2E4355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EB1A4-F085-5500-ED4F-AE71D05A5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이유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1165A1-E6EF-6ED4-ACBA-34F651FB0AC7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-5-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B38FE-E97A-0086-8A36-C38958034243}"/>
              </a:ext>
            </a:extLst>
          </p:cNvPr>
          <p:cNvSpPr txBox="1"/>
          <p:nvPr/>
        </p:nvSpPr>
        <p:spPr>
          <a:xfrm>
            <a:off x="7004052" y="2277014"/>
            <a:ext cx="4299575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그래서 개인적으로 공부해보던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Local LLM</a:t>
            </a:r>
            <a:r>
              <a:rPr lang="ko-KR" altLang="en-US" dirty="0"/>
              <a:t>에 대해서 설명해보려 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마침 또 최근에 신기한 기능이 생겨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가져와보았습니다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 descr="그래픽, 폰트, 도표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4489BC-47F4-9D03-FD86-5ED462919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4" y="2277014"/>
            <a:ext cx="44291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45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4DAF3-6F88-54B3-8CC5-274C59D1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F74E0-5F58-1C5A-90C7-ECDB4E34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LLM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4E249-3593-2BBA-9E88-5E31B7793D97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-6-</a:t>
            </a:r>
          </a:p>
        </p:txBody>
      </p:sp>
      <p:pic>
        <p:nvPicPr>
          <p:cNvPr id="4" name="그림 3" descr="그래픽, 폰트, 도표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FE7B4F-B99A-B90E-DD95-6A3521586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4" y="2277014"/>
            <a:ext cx="4429125" cy="2314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2D11D0-1F4D-2D66-23F3-7387C4A4297C}"/>
              </a:ext>
            </a:extLst>
          </p:cNvPr>
          <p:cNvSpPr txBox="1"/>
          <p:nvPr/>
        </p:nvSpPr>
        <p:spPr>
          <a:xfrm>
            <a:off x="7004052" y="2277014"/>
            <a:ext cx="4233851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요즘에는 많은 </a:t>
            </a:r>
            <a:r>
              <a:rPr lang="en-US" altLang="ko-KR" dirty="0"/>
              <a:t>LLM </a:t>
            </a:r>
            <a:r>
              <a:rPr lang="ko-KR" altLang="en-US" dirty="0"/>
              <a:t>서비스들이 존재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GPT, Gemini </a:t>
            </a:r>
            <a:r>
              <a:rPr lang="ko-KR" altLang="en-US" dirty="0"/>
              <a:t>등등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이러한 클라우드 기반 </a:t>
            </a:r>
            <a:r>
              <a:rPr lang="en-US" altLang="ko-KR" dirty="0"/>
              <a:t>LLM</a:t>
            </a:r>
            <a:r>
              <a:rPr lang="ko-KR" altLang="en-US" dirty="0"/>
              <a:t>들이 아닌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컴퓨터 자원을 활용한 </a:t>
            </a:r>
            <a:r>
              <a:rPr lang="en-US" altLang="ko-KR" dirty="0"/>
              <a:t>LLM </a:t>
            </a:r>
            <a:r>
              <a:rPr lang="ko-KR" altLang="en-US" dirty="0"/>
              <a:t>구동하는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570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4755C-4041-FB28-353F-029C26341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89EEC-C195-3A15-4FD3-ABF45488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출발 </a:t>
            </a:r>
            <a:r>
              <a:rPr lang="en-US" altLang="ko-KR" dirty="0"/>
              <a:t>- </a:t>
            </a:r>
            <a:r>
              <a:rPr lang="en-US" altLang="ko-KR" dirty="0" err="1"/>
              <a:t>LLaMA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E25C4-1ECE-677B-889B-3CE9B4FE9FCE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-7-</a:t>
            </a:r>
          </a:p>
        </p:txBody>
      </p:sp>
      <p:pic>
        <p:nvPicPr>
          <p:cNvPr id="5" name="그림 4" descr="텍스트, 만화 영화, 디자인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BA3384-D645-68C8-087E-C9FC70096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4044"/>
            <a:ext cx="5528732" cy="3109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0934EC-D45D-647E-90DB-1ADCEF60585A}"/>
              </a:ext>
            </a:extLst>
          </p:cNvPr>
          <p:cNvSpPr txBox="1"/>
          <p:nvPr/>
        </p:nvSpPr>
        <p:spPr>
          <a:xfrm>
            <a:off x="7004052" y="2277014"/>
            <a:ext cx="395012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최초의 오픈소스 모델은 아니지만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META</a:t>
            </a:r>
            <a:r>
              <a:rPr lang="ko-KR" altLang="en-US" dirty="0"/>
              <a:t>의 오픈소스 모델 공개로 관심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하지만 비교적 낮은 성능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90967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2172B-2222-8689-6C83-5FF292329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CE46C-C9C5-B20B-DF54-74436BF4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LLaMA</a:t>
            </a:r>
            <a:r>
              <a:rPr lang="ko-KR" altLang="en-US" dirty="0"/>
              <a:t>의 중요 데이터 유출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F2A89-8D6A-5B17-5270-D85856E72532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-8-</a:t>
            </a:r>
          </a:p>
        </p:txBody>
      </p:sp>
      <p:pic>
        <p:nvPicPr>
          <p:cNvPr id="5" name="그림 4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C8530B-304A-1D98-1C2E-EA584DEB1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1719"/>
            <a:ext cx="5770846" cy="2214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23A2B4-0F2B-DC6B-39D7-29A1DF7E062A}"/>
              </a:ext>
            </a:extLst>
          </p:cNvPr>
          <p:cNvSpPr txBox="1"/>
          <p:nvPr/>
        </p:nvSpPr>
        <p:spPr>
          <a:xfrm>
            <a:off x="7004052" y="2277014"/>
            <a:ext cx="4262705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하지만 인터넷의 한 유저가 가중치를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유출해버리는 사태가 발생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이후 외부의 사람들이 입맛대로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개조하기 시작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2527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D02F3-FAE2-A249-019D-F2A424026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0C755-BC9D-37CA-4F9D-20C47F63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LLaMA</a:t>
            </a:r>
            <a:r>
              <a:rPr lang="ko-KR" altLang="en-US" dirty="0"/>
              <a:t>의 중요 데이터 유출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F7992E-1070-B7E1-10FF-4DC9A0B8701E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-9-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62E86-D073-073C-FD8D-45C842B9A2FF}"/>
              </a:ext>
            </a:extLst>
          </p:cNvPr>
          <p:cNvSpPr txBox="1"/>
          <p:nvPr/>
        </p:nvSpPr>
        <p:spPr>
          <a:xfrm>
            <a:off x="7004052" y="2739566"/>
            <a:ext cx="3732112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여기서 </a:t>
            </a:r>
            <a:r>
              <a:rPr lang="en-US" altLang="ko-KR" dirty="0" err="1"/>
              <a:t>LLaMA</a:t>
            </a:r>
            <a:r>
              <a:rPr lang="ko-KR" altLang="en-US" dirty="0"/>
              <a:t>를 기반으로 여러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모델이 파생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이러한 모델은 기존 </a:t>
            </a:r>
            <a:r>
              <a:rPr lang="en-US" altLang="ko-KR" dirty="0" err="1"/>
              <a:t>LLaMA</a:t>
            </a:r>
            <a:r>
              <a:rPr lang="ko-KR" altLang="en-US" dirty="0"/>
              <a:t>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성능보다 좋고 </a:t>
            </a:r>
            <a:r>
              <a:rPr lang="en-US" altLang="ko-KR" dirty="0"/>
              <a:t>GPT</a:t>
            </a:r>
            <a:r>
              <a:rPr lang="ko-KR" altLang="en-US" dirty="0"/>
              <a:t>에 근접</a:t>
            </a:r>
            <a:endParaRPr lang="en-US" altLang="ko-KR" dirty="0"/>
          </a:p>
        </p:txBody>
      </p:sp>
      <p:pic>
        <p:nvPicPr>
          <p:cNvPr id="7" name="그림 6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63E035-EF04-F704-A2B3-221D46162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7438"/>
            <a:ext cx="5353050" cy="230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31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2980</TotalTime>
  <Words>642</Words>
  <Application>Microsoft Office PowerPoint</Application>
  <PresentationFormat>와이드스크린</PresentationFormat>
  <Paragraphs>199</Paragraphs>
  <Slides>28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단돈 100만원으로 GPT 평생 쓰기</vt:lpstr>
      <vt:lpstr>목차</vt:lpstr>
      <vt:lpstr>주제 선정 이유</vt:lpstr>
      <vt:lpstr>주제 선정 이유</vt:lpstr>
      <vt:lpstr>주제 선정 이유</vt:lpstr>
      <vt:lpstr>Local LLM이란?</vt:lpstr>
      <vt:lpstr>첫 출발 - LLaMA</vt:lpstr>
      <vt:lpstr>LLaMA의 중요 데이터 유출</vt:lpstr>
      <vt:lpstr>LLaMA의 중요 데이터 유출</vt:lpstr>
      <vt:lpstr>거대한 모델의 등장 deepseek</vt:lpstr>
      <vt:lpstr>그 이후 활발한 LLM 개발</vt:lpstr>
      <vt:lpstr>LocalLLM을 구축하는 이유는?</vt:lpstr>
      <vt:lpstr>파인 튜닝은 또 무엇인가?</vt:lpstr>
      <vt:lpstr>양자화</vt:lpstr>
      <vt:lpstr>개인이 구축하기에는 한계 존재</vt:lpstr>
      <vt:lpstr>개인이 구축하기에는 한계 존재</vt:lpstr>
      <vt:lpstr>최근 신기능의 출시</vt:lpstr>
      <vt:lpstr>이게 정확히 무슨 기능인가?</vt:lpstr>
      <vt:lpstr>실제 사례</vt:lpstr>
      <vt:lpstr>실제 사례</vt:lpstr>
      <vt:lpstr>어느정도 예산으로 가능한가?</vt:lpstr>
      <vt:lpstr>어느정도 예산으로 가능한가?</vt:lpstr>
      <vt:lpstr>한번 해보자 cpu-moe vs gpu</vt:lpstr>
      <vt:lpstr>결과물 차이는?</vt:lpstr>
      <vt:lpstr>결과물 차이는?</vt:lpstr>
      <vt:lpstr>한번 해보자</vt:lpstr>
      <vt:lpstr>한번 해보자</vt:lpstr>
      <vt:lpstr>정말 LLaMA는 유출된게 맞을까?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종현 김</dc:creator>
  <cp:lastModifiedBy>종현 김</cp:lastModifiedBy>
  <cp:revision>1</cp:revision>
  <dcterms:created xsi:type="dcterms:W3CDTF">2025-08-17T13:58:25Z</dcterms:created>
  <dcterms:modified xsi:type="dcterms:W3CDTF">2025-08-19T16:52:43Z</dcterms:modified>
</cp:coreProperties>
</file>